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4020" r:id="rId2"/>
    <p:sldMasterId id="2147484033" r:id="rId3"/>
    <p:sldMasterId id="2147484191" r:id="rId4"/>
  </p:sldMasterIdLst>
  <p:notesMasterIdLst>
    <p:notesMasterId r:id="rId16"/>
  </p:notesMasterIdLst>
  <p:handoutMasterIdLst>
    <p:handoutMasterId r:id="rId17"/>
  </p:handoutMasterIdLst>
  <p:sldIdLst>
    <p:sldId id="261" r:id="rId5"/>
    <p:sldId id="1481" r:id="rId6"/>
    <p:sldId id="1488" r:id="rId7"/>
    <p:sldId id="4371" r:id="rId8"/>
    <p:sldId id="4370" r:id="rId9"/>
    <p:sldId id="1489" r:id="rId10"/>
    <p:sldId id="1490" r:id="rId11"/>
    <p:sldId id="1477" r:id="rId12"/>
    <p:sldId id="1480" r:id="rId13"/>
    <p:sldId id="423" r:id="rId14"/>
    <p:sldId id="1483" r:id="rId15"/>
  </p:sldIdLst>
  <p:sldSz cx="9144000" cy="6858000" type="screen4x3"/>
  <p:notesSz cx="6797675" cy="98726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33CC33"/>
    <a:srgbClr val="FFFFFF"/>
    <a:srgbClr val="FF7C80"/>
    <a:srgbClr val="008080"/>
    <a:srgbClr val="FFD347"/>
    <a:srgbClr val="FF5050"/>
    <a:srgbClr val="3399FF"/>
    <a:srgbClr val="F79646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8" autoAdjust="0"/>
    <p:restoredTop sz="93716" autoAdjust="0"/>
  </p:normalViewPr>
  <p:slideViewPr>
    <p:cSldViewPr snapToGrid="0">
      <p:cViewPr>
        <p:scale>
          <a:sx n="60" d="100"/>
          <a:sy n="60" d="100"/>
        </p:scale>
        <p:origin x="1443" y="4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169F7A-1741-428D-A1C6-6E31ABB22108}" type="doc">
      <dgm:prSet loTypeId="urn:microsoft.com/office/officeart/2005/8/layout/cycle2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80D4F6-A5A8-426C-AE56-F38C2834719F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000066"/>
        </a:solidFill>
      </dgm:spPr>
      <dgm:t>
        <a:bodyPr/>
        <a:lstStyle/>
        <a:p>
          <a:r>
            <a:rPr lang="en-US" sz="1400" dirty="0"/>
            <a:t>Berth Capacity</a:t>
          </a:r>
        </a:p>
      </dgm:t>
    </dgm:pt>
    <dgm:pt modelId="{DEF196B8-24E0-44A4-95E0-CD90BDCB85CC}" type="parTrans" cxnId="{907D18E8-155D-4443-8FD5-52B2CDA5CD6C}">
      <dgm:prSet/>
      <dgm:spPr/>
      <dgm:t>
        <a:bodyPr/>
        <a:lstStyle/>
        <a:p>
          <a:endParaRPr lang="en-US"/>
        </a:p>
      </dgm:t>
    </dgm:pt>
    <dgm:pt modelId="{BD43F5F3-9B6D-4FB7-9916-47DB2CDE1145}" type="sibTrans" cxnId="{907D18E8-155D-4443-8FD5-52B2CDA5CD6C}">
      <dgm:prSet/>
      <dgm:spPr/>
      <dgm:t>
        <a:bodyPr/>
        <a:lstStyle/>
        <a:p>
          <a:endParaRPr lang="en-US"/>
        </a:p>
      </dgm:t>
    </dgm:pt>
    <dgm:pt modelId="{0BD946F9-D5A8-432E-AD19-4E64155D5451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000066"/>
        </a:solidFill>
      </dgm:spPr>
      <dgm:t>
        <a:bodyPr/>
        <a:lstStyle/>
        <a:p>
          <a:r>
            <a:rPr lang="en-US" sz="1400" dirty="0"/>
            <a:t>Yard Capacity</a:t>
          </a:r>
        </a:p>
      </dgm:t>
    </dgm:pt>
    <dgm:pt modelId="{B504D3FE-D49D-45BE-9777-8B08B30AFDDE}" type="parTrans" cxnId="{0B8625E5-95DF-48ED-855C-898564CF77AA}">
      <dgm:prSet/>
      <dgm:spPr/>
      <dgm:t>
        <a:bodyPr/>
        <a:lstStyle/>
        <a:p>
          <a:endParaRPr lang="en-US"/>
        </a:p>
      </dgm:t>
    </dgm:pt>
    <dgm:pt modelId="{9F878493-9C2B-4E77-AC2B-9199F6AEC3BD}" type="sibTrans" cxnId="{0B8625E5-95DF-48ED-855C-898564CF77AA}">
      <dgm:prSet/>
      <dgm:spPr/>
      <dgm:t>
        <a:bodyPr/>
        <a:lstStyle/>
        <a:p>
          <a:endParaRPr lang="en-US"/>
        </a:p>
      </dgm:t>
    </dgm:pt>
    <dgm:pt modelId="{003558C6-29BF-45C2-99D9-3B8C5F8518F9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000066"/>
        </a:solidFill>
      </dgm:spPr>
      <dgm:t>
        <a:bodyPr/>
        <a:lstStyle/>
        <a:p>
          <a:r>
            <a:rPr lang="en-US" dirty="0"/>
            <a:t>Main Gate Capacity</a:t>
          </a:r>
        </a:p>
      </dgm:t>
    </dgm:pt>
    <dgm:pt modelId="{62C2C3E8-735C-450D-8C9F-EF9C0F206F02}" type="parTrans" cxnId="{67DC3690-E79F-4241-B73C-5670880934D9}">
      <dgm:prSet/>
      <dgm:spPr/>
      <dgm:t>
        <a:bodyPr/>
        <a:lstStyle/>
        <a:p>
          <a:endParaRPr lang="en-US"/>
        </a:p>
      </dgm:t>
    </dgm:pt>
    <dgm:pt modelId="{CC0B9E05-217B-4777-A032-5801015A9BD9}" type="sibTrans" cxnId="{67DC3690-E79F-4241-B73C-5670880934D9}">
      <dgm:prSet/>
      <dgm:spPr/>
      <dgm:t>
        <a:bodyPr/>
        <a:lstStyle/>
        <a:p>
          <a:endParaRPr lang="en-US"/>
        </a:p>
      </dgm:t>
    </dgm:pt>
    <dgm:pt modelId="{66CA2BE5-E71E-4E18-9F0A-4C976AABBDA8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000066"/>
        </a:solidFill>
      </dgm:spPr>
      <dgm:t>
        <a:bodyPr/>
        <a:lstStyle/>
        <a:p>
          <a:r>
            <a:rPr lang="en-US" sz="1400" dirty="0"/>
            <a:t>Manpower</a:t>
          </a:r>
        </a:p>
      </dgm:t>
    </dgm:pt>
    <dgm:pt modelId="{7BAC49BB-34F4-488C-871F-2DCF1AB5787C}" type="parTrans" cxnId="{DF4754F7-AFAD-4602-A0D8-BE3B53990D72}">
      <dgm:prSet/>
      <dgm:spPr/>
      <dgm:t>
        <a:bodyPr/>
        <a:lstStyle/>
        <a:p>
          <a:endParaRPr lang="en-US"/>
        </a:p>
      </dgm:t>
    </dgm:pt>
    <dgm:pt modelId="{9D87FC8B-8A8E-4498-80B0-32CD9784E3EA}" type="sibTrans" cxnId="{DF4754F7-AFAD-4602-A0D8-BE3B53990D72}">
      <dgm:prSet/>
      <dgm:spPr/>
      <dgm:t>
        <a:bodyPr/>
        <a:lstStyle/>
        <a:p>
          <a:endParaRPr lang="en-US"/>
        </a:p>
      </dgm:t>
    </dgm:pt>
    <dgm:pt modelId="{520E8E77-A026-4065-AC72-31DA76893C30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000066"/>
        </a:solidFill>
      </dgm:spPr>
      <dgm:t>
        <a:bodyPr/>
        <a:lstStyle/>
        <a:p>
          <a:r>
            <a:rPr lang="en-US" sz="1400" dirty="0"/>
            <a:t>IT </a:t>
          </a:r>
        </a:p>
      </dgm:t>
    </dgm:pt>
    <dgm:pt modelId="{12E8CE8F-4B09-4981-A94F-4F4B04141B7C}" type="parTrans" cxnId="{596EE66F-E0C3-42AB-82FD-C2675AD76791}">
      <dgm:prSet/>
      <dgm:spPr/>
      <dgm:t>
        <a:bodyPr/>
        <a:lstStyle/>
        <a:p>
          <a:endParaRPr lang="en-US"/>
        </a:p>
      </dgm:t>
    </dgm:pt>
    <dgm:pt modelId="{E71B4B61-7050-4B81-906A-13992546C8F1}" type="sibTrans" cxnId="{596EE66F-E0C3-42AB-82FD-C2675AD76791}">
      <dgm:prSet/>
      <dgm:spPr/>
      <dgm:t>
        <a:bodyPr/>
        <a:lstStyle/>
        <a:p>
          <a:endParaRPr lang="en-US"/>
        </a:p>
      </dgm:t>
    </dgm:pt>
    <dgm:pt modelId="{3131C391-949A-4FDA-BE9D-372D43F55A1F}" type="pres">
      <dgm:prSet presAssocID="{42169F7A-1741-428D-A1C6-6E31ABB22108}" presName="cycle" presStyleCnt="0">
        <dgm:presLayoutVars>
          <dgm:dir/>
          <dgm:resizeHandles val="exact"/>
        </dgm:presLayoutVars>
      </dgm:prSet>
      <dgm:spPr/>
    </dgm:pt>
    <dgm:pt modelId="{1CD8DC95-A81E-49B3-9691-E65374DE1806}" type="pres">
      <dgm:prSet presAssocID="{0D80D4F6-A5A8-426C-AE56-F38C2834719F}" presName="node" presStyleLbl="node1" presStyleIdx="0" presStyleCnt="5" custScaleX="78875" custScaleY="75944">
        <dgm:presLayoutVars>
          <dgm:bulletEnabled val="1"/>
        </dgm:presLayoutVars>
      </dgm:prSet>
      <dgm:spPr/>
    </dgm:pt>
    <dgm:pt modelId="{B44C97EC-BFE6-4F41-9A16-0A178BE30496}" type="pres">
      <dgm:prSet presAssocID="{BD43F5F3-9B6D-4FB7-9916-47DB2CDE1145}" presName="sibTrans" presStyleLbl="sibTrans2D1" presStyleIdx="0" presStyleCnt="5"/>
      <dgm:spPr/>
    </dgm:pt>
    <dgm:pt modelId="{F9C9D7F9-C409-4B72-8A23-9E4C5BEF9F14}" type="pres">
      <dgm:prSet presAssocID="{BD43F5F3-9B6D-4FB7-9916-47DB2CDE1145}" presName="connectorText" presStyleLbl="sibTrans2D1" presStyleIdx="0" presStyleCnt="5"/>
      <dgm:spPr/>
    </dgm:pt>
    <dgm:pt modelId="{1678AF41-AE44-4390-A85F-AFE8AF8BBD01}" type="pres">
      <dgm:prSet presAssocID="{0BD946F9-D5A8-432E-AD19-4E64155D5451}" presName="node" presStyleLbl="node1" presStyleIdx="1" presStyleCnt="5" custScaleX="75166" custScaleY="75944">
        <dgm:presLayoutVars>
          <dgm:bulletEnabled val="1"/>
        </dgm:presLayoutVars>
      </dgm:prSet>
      <dgm:spPr/>
    </dgm:pt>
    <dgm:pt modelId="{02B94814-0802-4E60-BFB6-48C53D0FB2A0}" type="pres">
      <dgm:prSet presAssocID="{9F878493-9C2B-4E77-AC2B-9199F6AEC3BD}" presName="sibTrans" presStyleLbl="sibTrans2D1" presStyleIdx="1" presStyleCnt="5"/>
      <dgm:spPr/>
    </dgm:pt>
    <dgm:pt modelId="{36806BDE-BFB4-4C39-ABD0-7E27E69D3B46}" type="pres">
      <dgm:prSet presAssocID="{9F878493-9C2B-4E77-AC2B-9199F6AEC3BD}" presName="connectorText" presStyleLbl="sibTrans2D1" presStyleIdx="1" presStyleCnt="5"/>
      <dgm:spPr/>
    </dgm:pt>
    <dgm:pt modelId="{36BB7221-10D1-48F3-AB8A-2ED477B967BE}" type="pres">
      <dgm:prSet presAssocID="{003558C6-29BF-45C2-99D9-3B8C5F8518F9}" presName="node" presStyleLbl="node1" presStyleIdx="2" presStyleCnt="5" custScaleX="78875" custScaleY="75944">
        <dgm:presLayoutVars>
          <dgm:bulletEnabled val="1"/>
        </dgm:presLayoutVars>
      </dgm:prSet>
      <dgm:spPr/>
    </dgm:pt>
    <dgm:pt modelId="{55470FCE-0123-4062-AEF2-541A4FBBCE68}" type="pres">
      <dgm:prSet presAssocID="{CC0B9E05-217B-4777-A032-5801015A9BD9}" presName="sibTrans" presStyleLbl="sibTrans2D1" presStyleIdx="2" presStyleCnt="5"/>
      <dgm:spPr/>
    </dgm:pt>
    <dgm:pt modelId="{237A327C-C9C9-42B6-A857-89874B4EBF24}" type="pres">
      <dgm:prSet presAssocID="{CC0B9E05-217B-4777-A032-5801015A9BD9}" presName="connectorText" presStyleLbl="sibTrans2D1" presStyleIdx="2" presStyleCnt="5"/>
      <dgm:spPr/>
    </dgm:pt>
    <dgm:pt modelId="{E94EAC44-6723-4788-A8FE-B6CF7B135F02}" type="pres">
      <dgm:prSet presAssocID="{66CA2BE5-E71E-4E18-9F0A-4C976AABBDA8}" presName="node" presStyleLbl="node1" presStyleIdx="3" presStyleCnt="5" custScaleX="97209" custScaleY="92524">
        <dgm:presLayoutVars>
          <dgm:bulletEnabled val="1"/>
        </dgm:presLayoutVars>
      </dgm:prSet>
      <dgm:spPr/>
    </dgm:pt>
    <dgm:pt modelId="{1CDCA71A-55B7-4332-83DA-D212B377849B}" type="pres">
      <dgm:prSet presAssocID="{9D87FC8B-8A8E-4498-80B0-32CD9784E3EA}" presName="sibTrans" presStyleLbl="sibTrans2D1" presStyleIdx="3" presStyleCnt="5"/>
      <dgm:spPr/>
    </dgm:pt>
    <dgm:pt modelId="{A0B5C4AB-07FB-49C7-A468-1D4677A4929C}" type="pres">
      <dgm:prSet presAssocID="{9D87FC8B-8A8E-4498-80B0-32CD9784E3EA}" presName="connectorText" presStyleLbl="sibTrans2D1" presStyleIdx="3" presStyleCnt="5"/>
      <dgm:spPr/>
    </dgm:pt>
    <dgm:pt modelId="{A48B1030-3145-4EA1-94AB-3D6B27D55AA3}" type="pres">
      <dgm:prSet presAssocID="{520E8E77-A026-4065-AC72-31DA76893C30}" presName="node" presStyleLbl="node1" presStyleIdx="4" presStyleCnt="5" custScaleX="78875" custScaleY="75944">
        <dgm:presLayoutVars>
          <dgm:bulletEnabled val="1"/>
        </dgm:presLayoutVars>
      </dgm:prSet>
      <dgm:spPr/>
    </dgm:pt>
    <dgm:pt modelId="{15B4B96B-340E-4D6E-A40A-220CB8433720}" type="pres">
      <dgm:prSet presAssocID="{E71B4B61-7050-4B81-906A-13992546C8F1}" presName="sibTrans" presStyleLbl="sibTrans2D1" presStyleIdx="4" presStyleCnt="5"/>
      <dgm:spPr/>
    </dgm:pt>
    <dgm:pt modelId="{74084199-9758-4772-9AB4-62A1CDC4E573}" type="pres">
      <dgm:prSet presAssocID="{E71B4B61-7050-4B81-906A-13992546C8F1}" presName="connectorText" presStyleLbl="sibTrans2D1" presStyleIdx="4" presStyleCnt="5"/>
      <dgm:spPr/>
    </dgm:pt>
  </dgm:ptLst>
  <dgm:cxnLst>
    <dgm:cxn modelId="{27C3DC04-54EB-4AD1-859A-C92C06DBEFF8}" type="presOf" srcId="{CC0B9E05-217B-4777-A032-5801015A9BD9}" destId="{55470FCE-0123-4062-AEF2-541A4FBBCE68}" srcOrd="0" destOrd="0" presId="urn:microsoft.com/office/officeart/2005/8/layout/cycle2"/>
    <dgm:cxn modelId="{E9EFFC0B-22C4-432D-AF55-82EFF1D84851}" type="presOf" srcId="{E71B4B61-7050-4B81-906A-13992546C8F1}" destId="{74084199-9758-4772-9AB4-62A1CDC4E573}" srcOrd="1" destOrd="0" presId="urn:microsoft.com/office/officeart/2005/8/layout/cycle2"/>
    <dgm:cxn modelId="{57AFB41B-8AAC-40B5-B45A-3AFF34FD9E01}" type="presOf" srcId="{BD43F5F3-9B6D-4FB7-9916-47DB2CDE1145}" destId="{F9C9D7F9-C409-4B72-8A23-9E4C5BEF9F14}" srcOrd="1" destOrd="0" presId="urn:microsoft.com/office/officeart/2005/8/layout/cycle2"/>
    <dgm:cxn modelId="{53075A2C-D28C-4A8F-B1D7-87D813A8296A}" type="presOf" srcId="{BD43F5F3-9B6D-4FB7-9916-47DB2CDE1145}" destId="{B44C97EC-BFE6-4F41-9A16-0A178BE30496}" srcOrd="0" destOrd="0" presId="urn:microsoft.com/office/officeart/2005/8/layout/cycle2"/>
    <dgm:cxn modelId="{F76AEF38-EA3E-49D7-A7F6-67D7BA09A9AD}" type="presOf" srcId="{9D87FC8B-8A8E-4498-80B0-32CD9784E3EA}" destId="{A0B5C4AB-07FB-49C7-A468-1D4677A4929C}" srcOrd="1" destOrd="0" presId="urn:microsoft.com/office/officeart/2005/8/layout/cycle2"/>
    <dgm:cxn modelId="{709CCB5E-CD46-43A0-807E-63C1C01A08E2}" type="presOf" srcId="{003558C6-29BF-45C2-99D9-3B8C5F8518F9}" destId="{36BB7221-10D1-48F3-AB8A-2ED477B967BE}" srcOrd="0" destOrd="0" presId="urn:microsoft.com/office/officeart/2005/8/layout/cycle2"/>
    <dgm:cxn modelId="{AD4FBC5F-5EC9-4D75-B153-5A2C4A63ED04}" type="presOf" srcId="{9D87FC8B-8A8E-4498-80B0-32CD9784E3EA}" destId="{1CDCA71A-55B7-4332-83DA-D212B377849B}" srcOrd="0" destOrd="0" presId="urn:microsoft.com/office/officeart/2005/8/layout/cycle2"/>
    <dgm:cxn modelId="{B8E80260-1E56-4935-A702-DC3B6577978F}" type="presOf" srcId="{66CA2BE5-E71E-4E18-9F0A-4C976AABBDA8}" destId="{E94EAC44-6723-4788-A8FE-B6CF7B135F02}" srcOrd="0" destOrd="0" presId="urn:microsoft.com/office/officeart/2005/8/layout/cycle2"/>
    <dgm:cxn modelId="{BDCD3366-71CC-41DB-B395-DF518DE7E056}" type="presOf" srcId="{9F878493-9C2B-4E77-AC2B-9199F6AEC3BD}" destId="{02B94814-0802-4E60-BFB6-48C53D0FB2A0}" srcOrd="0" destOrd="0" presId="urn:microsoft.com/office/officeart/2005/8/layout/cycle2"/>
    <dgm:cxn modelId="{1B61FB46-EC95-4689-AAA7-48FACEA5091A}" type="presOf" srcId="{42169F7A-1741-428D-A1C6-6E31ABB22108}" destId="{3131C391-949A-4FDA-BE9D-372D43F55A1F}" srcOrd="0" destOrd="0" presId="urn:microsoft.com/office/officeart/2005/8/layout/cycle2"/>
    <dgm:cxn modelId="{F58E346E-FB91-454A-AEF9-518DB870CE67}" type="presOf" srcId="{0D80D4F6-A5A8-426C-AE56-F38C2834719F}" destId="{1CD8DC95-A81E-49B3-9691-E65374DE1806}" srcOrd="0" destOrd="0" presId="urn:microsoft.com/office/officeart/2005/8/layout/cycle2"/>
    <dgm:cxn modelId="{596EE66F-E0C3-42AB-82FD-C2675AD76791}" srcId="{42169F7A-1741-428D-A1C6-6E31ABB22108}" destId="{520E8E77-A026-4065-AC72-31DA76893C30}" srcOrd="4" destOrd="0" parTransId="{12E8CE8F-4B09-4981-A94F-4F4B04141B7C}" sibTransId="{E71B4B61-7050-4B81-906A-13992546C8F1}"/>
    <dgm:cxn modelId="{0FA9A186-4D87-4D5C-9AFA-832A6C3650EA}" type="presOf" srcId="{9F878493-9C2B-4E77-AC2B-9199F6AEC3BD}" destId="{36806BDE-BFB4-4C39-ABD0-7E27E69D3B46}" srcOrd="1" destOrd="0" presId="urn:microsoft.com/office/officeart/2005/8/layout/cycle2"/>
    <dgm:cxn modelId="{20BA808F-D06B-46AD-AD40-A79EC9A3C3B6}" type="presOf" srcId="{520E8E77-A026-4065-AC72-31DA76893C30}" destId="{A48B1030-3145-4EA1-94AB-3D6B27D55AA3}" srcOrd="0" destOrd="0" presId="urn:microsoft.com/office/officeart/2005/8/layout/cycle2"/>
    <dgm:cxn modelId="{67DC3690-E79F-4241-B73C-5670880934D9}" srcId="{42169F7A-1741-428D-A1C6-6E31ABB22108}" destId="{003558C6-29BF-45C2-99D9-3B8C5F8518F9}" srcOrd="2" destOrd="0" parTransId="{62C2C3E8-735C-450D-8C9F-EF9C0F206F02}" sibTransId="{CC0B9E05-217B-4777-A032-5801015A9BD9}"/>
    <dgm:cxn modelId="{28EA799F-3053-48B0-9AAE-8B7A9B3185E3}" type="presOf" srcId="{E71B4B61-7050-4B81-906A-13992546C8F1}" destId="{15B4B96B-340E-4D6E-A40A-220CB8433720}" srcOrd="0" destOrd="0" presId="urn:microsoft.com/office/officeart/2005/8/layout/cycle2"/>
    <dgm:cxn modelId="{97AFCBA1-7B13-4AD5-82E9-B5EBBCCFEC19}" type="presOf" srcId="{0BD946F9-D5A8-432E-AD19-4E64155D5451}" destId="{1678AF41-AE44-4390-A85F-AFE8AF8BBD01}" srcOrd="0" destOrd="0" presId="urn:microsoft.com/office/officeart/2005/8/layout/cycle2"/>
    <dgm:cxn modelId="{0B8625E5-95DF-48ED-855C-898564CF77AA}" srcId="{42169F7A-1741-428D-A1C6-6E31ABB22108}" destId="{0BD946F9-D5A8-432E-AD19-4E64155D5451}" srcOrd="1" destOrd="0" parTransId="{B504D3FE-D49D-45BE-9777-8B08B30AFDDE}" sibTransId="{9F878493-9C2B-4E77-AC2B-9199F6AEC3BD}"/>
    <dgm:cxn modelId="{907D18E8-155D-4443-8FD5-52B2CDA5CD6C}" srcId="{42169F7A-1741-428D-A1C6-6E31ABB22108}" destId="{0D80D4F6-A5A8-426C-AE56-F38C2834719F}" srcOrd="0" destOrd="0" parTransId="{DEF196B8-24E0-44A4-95E0-CD90BDCB85CC}" sibTransId="{BD43F5F3-9B6D-4FB7-9916-47DB2CDE1145}"/>
    <dgm:cxn modelId="{CCC52AEC-FF6A-48D3-A0CF-7105EECEB295}" type="presOf" srcId="{CC0B9E05-217B-4777-A032-5801015A9BD9}" destId="{237A327C-C9C9-42B6-A857-89874B4EBF24}" srcOrd="1" destOrd="0" presId="urn:microsoft.com/office/officeart/2005/8/layout/cycle2"/>
    <dgm:cxn modelId="{DF4754F7-AFAD-4602-A0D8-BE3B53990D72}" srcId="{42169F7A-1741-428D-A1C6-6E31ABB22108}" destId="{66CA2BE5-E71E-4E18-9F0A-4C976AABBDA8}" srcOrd="3" destOrd="0" parTransId="{7BAC49BB-34F4-488C-871F-2DCF1AB5787C}" sibTransId="{9D87FC8B-8A8E-4498-80B0-32CD9784E3EA}"/>
    <dgm:cxn modelId="{44360874-952F-4884-8AD3-640DB3BD877F}" type="presParOf" srcId="{3131C391-949A-4FDA-BE9D-372D43F55A1F}" destId="{1CD8DC95-A81E-49B3-9691-E65374DE1806}" srcOrd="0" destOrd="0" presId="urn:microsoft.com/office/officeart/2005/8/layout/cycle2"/>
    <dgm:cxn modelId="{63716A3A-EDD1-4D01-845B-FE4DBF70FF61}" type="presParOf" srcId="{3131C391-949A-4FDA-BE9D-372D43F55A1F}" destId="{B44C97EC-BFE6-4F41-9A16-0A178BE30496}" srcOrd="1" destOrd="0" presId="urn:microsoft.com/office/officeart/2005/8/layout/cycle2"/>
    <dgm:cxn modelId="{D494FEA2-A747-41C3-ACB9-59FAFD50309E}" type="presParOf" srcId="{B44C97EC-BFE6-4F41-9A16-0A178BE30496}" destId="{F9C9D7F9-C409-4B72-8A23-9E4C5BEF9F14}" srcOrd="0" destOrd="0" presId="urn:microsoft.com/office/officeart/2005/8/layout/cycle2"/>
    <dgm:cxn modelId="{07DB95B9-4EF4-476F-B31F-0B2DAFEEC812}" type="presParOf" srcId="{3131C391-949A-4FDA-BE9D-372D43F55A1F}" destId="{1678AF41-AE44-4390-A85F-AFE8AF8BBD01}" srcOrd="2" destOrd="0" presId="urn:microsoft.com/office/officeart/2005/8/layout/cycle2"/>
    <dgm:cxn modelId="{7489AC9A-730D-4FE2-9FA3-75526CCF84B3}" type="presParOf" srcId="{3131C391-949A-4FDA-BE9D-372D43F55A1F}" destId="{02B94814-0802-4E60-BFB6-48C53D0FB2A0}" srcOrd="3" destOrd="0" presId="urn:microsoft.com/office/officeart/2005/8/layout/cycle2"/>
    <dgm:cxn modelId="{71238492-BA70-4CFA-8994-1A35080F21F7}" type="presParOf" srcId="{02B94814-0802-4E60-BFB6-48C53D0FB2A0}" destId="{36806BDE-BFB4-4C39-ABD0-7E27E69D3B46}" srcOrd="0" destOrd="0" presId="urn:microsoft.com/office/officeart/2005/8/layout/cycle2"/>
    <dgm:cxn modelId="{D87C352A-CC1F-428C-A034-26C6B201D55D}" type="presParOf" srcId="{3131C391-949A-4FDA-BE9D-372D43F55A1F}" destId="{36BB7221-10D1-48F3-AB8A-2ED477B967BE}" srcOrd="4" destOrd="0" presId="urn:microsoft.com/office/officeart/2005/8/layout/cycle2"/>
    <dgm:cxn modelId="{14C4FBE2-64BD-43FD-9CF8-B39C65367EF6}" type="presParOf" srcId="{3131C391-949A-4FDA-BE9D-372D43F55A1F}" destId="{55470FCE-0123-4062-AEF2-541A4FBBCE68}" srcOrd="5" destOrd="0" presId="urn:microsoft.com/office/officeart/2005/8/layout/cycle2"/>
    <dgm:cxn modelId="{F8D03ABC-A69D-4D98-B91E-8CE1DCA1001F}" type="presParOf" srcId="{55470FCE-0123-4062-AEF2-541A4FBBCE68}" destId="{237A327C-C9C9-42B6-A857-89874B4EBF24}" srcOrd="0" destOrd="0" presId="urn:microsoft.com/office/officeart/2005/8/layout/cycle2"/>
    <dgm:cxn modelId="{A21FAF6D-D6FB-47CB-8951-75F4C8E282AB}" type="presParOf" srcId="{3131C391-949A-4FDA-BE9D-372D43F55A1F}" destId="{E94EAC44-6723-4788-A8FE-B6CF7B135F02}" srcOrd="6" destOrd="0" presId="urn:microsoft.com/office/officeart/2005/8/layout/cycle2"/>
    <dgm:cxn modelId="{1F14EB5C-CC5E-4FD3-B582-20ED723B65E8}" type="presParOf" srcId="{3131C391-949A-4FDA-BE9D-372D43F55A1F}" destId="{1CDCA71A-55B7-4332-83DA-D212B377849B}" srcOrd="7" destOrd="0" presId="urn:microsoft.com/office/officeart/2005/8/layout/cycle2"/>
    <dgm:cxn modelId="{6076C934-696C-4AAB-A06D-238A0DC97351}" type="presParOf" srcId="{1CDCA71A-55B7-4332-83DA-D212B377849B}" destId="{A0B5C4AB-07FB-49C7-A468-1D4677A4929C}" srcOrd="0" destOrd="0" presId="urn:microsoft.com/office/officeart/2005/8/layout/cycle2"/>
    <dgm:cxn modelId="{8DEB7B2D-D4D3-44A4-A841-F59418081AD3}" type="presParOf" srcId="{3131C391-949A-4FDA-BE9D-372D43F55A1F}" destId="{A48B1030-3145-4EA1-94AB-3D6B27D55AA3}" srcOrd="8" destOrd="0" presId="urn:microsoft.com/office/officeart/2005/8/layout/cycle2"/>
    <dgm:cxn modelId="{FF02EE16-D013-4A63-9F90-7BDA943204FF}" type="presParOf" srcId="{3131C391-949A-4FDA-BE9D-372D43F55A1F}" destId="{15B4B96B-340E-4D6E-A40A-220CB8433720}" srcOrd="9" destOrd="0" presId="urn:microsoft.com/office/officeart/2005/8/layout/cycle2"/>
    <dgm:cxn modelId="{BCE027D1-26C0-4855-9C21-A149E9DA53DF}" type="presParOf" srcId="{15B4B96B-340E-4D6E-A40A-220CB8433720}" destId="{74084199-9758-4772-9AB4-62A1CDC4E573}" srcOrd="0" destOrd="0" presId="urn:microsoft.com/office/officeart/2005/8/layout/cycle2"/>
  </dgm:cxnLst>
  <dgm:bg>
    <a:noFill/>
  </dgm:bg>
  <dgm:whole>
    <a:ln w="9525" cap="flat" cmpd="sng" algn="ctr">
      <a:solidFill>
        <a:schemeClr val="tx1"/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169F7A-1741-428D-A1C6-6E31ABB22108}" type="doc">
      <dgm:prSet loTypeId="urn:microsoft.com/office/officeart/2005/8/layout/cycle2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80D4F6-A5A8-426C-AE56-F38C2834719F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000066"/>
        </a:solidFill>
      </dgm:spPr>
      <dgm:t>
        <a:bodyPr/>
        <a:lstStyle/>
        <a:p>
          <a:r>
            <a:rPr lang="en-US" sz="1400" dirty="0"/>
            <a:t>Berth Capacity</a:t>
          </a:r>
        </a:p>
      </dgm:t>
    </dgm:pt>
    <dgm:pt modelId="{DEF196B8-24E0-44A4-95E0-CD90BDCB85CC}" type="parTrans" cxnId="{907D18E8-155D-4443-8FD5-52B2CDA5CD6C}">
      <dgm:prSet/>
      <dgm:spPr/>
      <dgm:t>
        <a:bodyPr/>
        <a:lstStyle/>
        <a:p>
          <a:endParaRPr lang="en-US"/>
        </a:p>
      </dgm:t>
    </dgm:pt>
    <dgm:pt modelId="{BD43F5F3-9B6D-4FB7-9916-47DB2CDE1145}" type="sibTrans" cxnId="{907D18E8-155D-4443-8FD5-52B2CDA5CD6C}">
      <dgm:prSet/>
      <dgm:spPr/>
      <dgm:t>
        <a:bodyPr/>
        <a:lstStyle/>
        <a:p>
          <a:endParaRPr lang="en-US"/>
        </a:p>
      </dgm:t>
    </dgm:pt>
    <dgm:pt modelId="{0BD946F9-D5A8-432E-AD19-4E64155D5451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000066"/>
        </a:solidFill>
      </dgm:spPr>
      <dgm:t>
        <a:bodyPr/>
        <a:lstStyle/>
        <a:p>
          <a:r>
            <a:rPr lang="en-US" sz="1400" dirty="0"/>
            <a:t>Yard Capacity</a:t>
          </a:r>
        </a:p>
      </dgm:t>
    </dgm:pt>
    <dgm:pt modelId="{B504D3FE-D49D-45BE-9777-8B08B30AFDDE}" type="parTrans" cxnId="{0B8625E5-95DF-48ED-855C-898564CF77AA}">
      <dgm:prSet/>
      <dgm:spPr/>
      <dgm:t>
        <a:bodyPr/>
        <a:lstStyle/>
        <a:p>
          <a:endParaRPr lang="en-US"/>
        </a:p>
      </dgm:t>
    </dgm:pt>
    <dgm:pt modelId="{9F878493-9C2B-4E77-AC2B-9199F6AEC3BD}" type="sibTrans" cxnId="{0B8625E5-95DF-48ED-855C-898564CF77AA}">
      <dgm:prSet/>
      <dgm:spPr/>
      <dgm:t>
        <a:bodyPr/>
        <a:lstStyle/>
        <a:p>
          <a:endParaRPr lang="en-US"/>
        </a:p>
      </dgm:t>
    </dgm:pt>
    <dgm:pt modelId="{003558C6-29BF-45C2-99D9-3B8C5F8518F9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000066"/>
        </a:solidFill>
      </dgm:spPr>
      <dgm:t>
        <a:bodyPr/>
        <a:lstStyle/>
        <a:p>
          <a:r>
            <a:rPr lang="en-US" dirty="0"/>
            <a:t>Main Gate Capacity</a:t>
          </a:r>
        </a:p>
      </dgm:t>
    </dgm:pt>
    <dgm:pt modelId="{62C2C3E8-735C-450D-8C9F-EF9C0F206F02}" type="parTrans" cxnId="{67DC3690-E79F-4241-B73C-5670880934D9}">
      <dgm:prSet/>
      <dgm:spPr/>
      <dgm:t>
        <a:bodyPr/>
        <a:lstStyle/>
        <a:p>
          <a:endParaRPr lang="en-US"/>
        </a:p>
      </dgm:t>
    </dgm:pt>
    <dgm:pt modelId="{CC0B9E05-217B-4777-A032-5801015A9BD9}" type="sibTrans" cxnId="{67DC3690-E79F-4241-B73C-5670880934D9}">
      <dgm:prSet/>
      <dgm:spPr/>
      <dgm:t>
        <a:bodyPr/>
        <a:lstStyle/>
        <a:p>
          <a:endParaRPr lang="en-US"/>
        </a:p>
      </dgm:t>
    </dgm:pt>
    <dgm:pt modelId="{66CA2BE5-E71E-4E18-9F0A-4C976AABBDA8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000066"/>
        </a:solidFill>
      </dgm:spPr>
      <dgm:t>
        <a:bodyPr/>
        <a:lstStyle/>
        <a:p>
          <a:r>
            <a:rPr lang="en-US" sz="1400" dirty="0"/>
            <a:t>Manpower</a:t>
          </a:r>
        </a:p>
      </dgm:t>
    </dgm:pt>
    <dgm:pt modelId="{7BAC49BB-34F4-488C-871F-2DCF1AB5787C}" type="parTrans" cxnId="{DF4754F7-AFAD-4602-A0D8-BE3B53990D72}">
      <dgm:prSet/>
      <dgm:spPr/>
      <dgm:t>
        <a:bodyPr/>
        <a:lstStyle/>
        <a:p>
          <a:endParaRPr lang="en-US"/>
        </a:p>
      </dgm:t>
    </dgm:pt>
    <dgm:pt modelId="{9D87FC8B-8A8E-4498-80B0-32CD9784E3EA}" type="sibTrans" cxnId="{DF4754F7-AFAD-4602-A0D8-BE3B53990D72}">
      <dgm:prSet/>
      <dgm:spPr/>
      <dgm:t>
        <a:bodyPr/>
        <a:lstStyle/>
        <a:p>
          <a:endParaRPr lang="en-US"/>
        </a:p>
      </dgm:t>
    </dgm:pt>
    <dgm:pt modelId="{520E8E77-A026-4065-AC72-31DA76893C30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000066"/>
        </a:solidFill>
      </dgm:spPr>
      <dgm:t>
        <a:bodyPr/>
        <a:lstStyle/>
        <a:p>
          <a:r>
            <a:rPr lang="en-US" sz="1400" dirty="0"/>
            <a:t>IT </a:t>
          </a:r>
        </a:p>
      </dgm:t>
    </dgm:pt>
    <dgm:pt modelId="{12E8CE8F-4B09-4981-A94F-4F4B04141B7C}" type="parTrans" cxnId="{596EE66F-E0C3-42AB-82FD-C2675AD76791}">
      <dgm:prSet/>
      <dgm:spPr/>
      <dgm:t>
        <a:bodyPr/>
        <a:lstStyle/>
        <a:p>
          <a:endParaRPr lang="en-US"/>
        </a:p>
      </dgm:t>
    </dgm:pt>
    <dgm:pt modelId="{E71B4B61-7050-4B81-906A-13992546C8F1}" type="sibTrans" cxnId="{596EE66F-E0C3-42AB-82FD-C2675AD76791}">
      <dgm:prSet/>
      <dgm:spPr/>
      <dgm:t>
        <a:bodyPr/>
        <a:lstStyle/>
        <a:p>
          <a:endParaRPr lang="en-US"/>
        </a:p>
      </dgm:t>
    </dgm:pt>
    <dgm:pt modelId="{3131C391-949A-4FDA-BE9D-372D43F55A1F}" type="pres">
      <dgm:prSet presAssocID="{42169F7A-1741-428D-A1C6-6E31ABB22108}" presName="cycle" presStyleCnt="0">
        <dgm:presLayoutVars>
          <dgm:dir/>
          <dgm:resizeHandles val="exact"/>
        </dgm:presLayoutVars>
      </dgm:prSet>
      <dgm:spPr/>
    </dgm:pt>
    <dgm:pt modelId="{1CD8DC95-A81E-49B3-9691-E65374DE1806}" type="pres">
      <dgm:prSet presAssocID="{0D80D4F6-A5A8-426C-AE56-F38C2834719F}" presName="node" presStyleLbl="node1" presStyleIdx="0" presStyleCnt="5" custScaleX="78875" custScaleY="75944">
        <dgm:presLayoutVars>
          <dgm:bulletEnabled val="1"/>
        </dgm:presLayoutVars>
      </dgm:prSet>
      <dgm:spPr/>
    </dgm:pt>
    <dgm:pt modelId="{B44C97EC-BFE6-4F41-9A16-0A178BE30496}" type="pres">
      <dgm:prSet presAssocID="{BD43F5F3-9B6D-4FB7-9916-47DB2CDE1145}" presName="sibTrans" presStyleLbl="sibTrans2D1" presStyleIdx="0" presStyleCnt="5"/>
      <dgm:spPr/>
    </dgm:pt>
    <dgm:pt modelId="{F9C9D7F9-C409-4B72-8A23-9E4C5BEF9F14}" type="pres">
      <dgm:prSet presAssocID="{BD43F5F3-9B6D-4FB7-9916-47DB2CDE1145}" presName="connectorText" presStyleLbl="sibTrans2D1" presStyleIdx="0" presStyleCnt="5"/>
      <dgm:spPr/>
    </dgm:pt>
    <dgm:pt modelId="{1678AF41-AE44-4390-A85F-AFE8AF8BBD01}" type="pres">
      <dgm:prSet presAssocID="{0BD946F9-D5A8-432E-AD19-4E64155D5451}" presName="node" presStyleLbl="node1" presStyleIdx="1" presStyleCnt="5" custScaleX="75166" custScaleY="75944">
        <dgm:presLayoutVars>
          <dgm:bulletEnabled val="1"/>
        </dgm:presLayoutVars>
      </dgm:prSet>
      <dgm:spPr/>
    </dgm:pt>
    <dgm:pt modelId="{02B94814-0802-4E60-BFB6-48C53D0FB2A0}" type="pres">
      <dgm:prSet presAssocID="{9F878493-9C2B-4E77-AC2B-9199F6AEC3BD}" presName="sibTrans" presStyleLbl="sibTrans2D1" presStyleIdx="1" presStyleCnt="5"/>
      <dgm:spPr/>
    </dgm:pt>
    <dgm:pt modelId="{36806BDE-BFB4-4C39-ABD0-7E27E69D3B46}" type="pres">
      <dgm:prSet presAssocID="{9F878493-9C2B-4E77-AC2B-9199F6AEC3BD}" presName="connectorText" presStyleLbl="sibTrans2D1" presStyleIdx="1" presStyleCnt="5"/>
      <dgm:spPr/>
    </dgm:pt>
    <dgm:pt modelId="{36BB7221-10D1-48F3-AB8A-2ED477B967BE}" type="pres">
      <dgm:prSet presAssocID="{003558C6-29BF-45C2-99D9-3B8C5F8518F9}" presName="node" presStyleLbl="node1" presStyleIdx="2" presStyleCnt="5" custScaleX="78875" custScaleY="75944">
        <dgm:presLayoutVars>
          <dgm:bulletEnabled val="1"/>
        </dgm:presLayoutVars>
      </dgm:prSet>
      <dgm:spPr/>
    </dgm:pt>
    <dgm:pt modelId="{55470FCE-0123-4062-AEF2-541A4FBBCE68}" type="pres">
      <dgm:prSet presAssocID="{CC0B9E05-217B-4777-A032-5801015A9BD9}" presName="sibTrans" presStyleLbl="sibTrans2D1" presStyleIdx="2" presStyleCnt="5"/>
      <dgm:spPr/>
    </dgm:pt>
    <dgm:pt modelId="{237A327C-C9C9-42B6-A857-89874B4EBF24}" type="pres">
      <dgm:prSet presAssocID="{CC0B9E05-217B-4777-A032-5801015A9BD9}" presName="connectorText" presStyleLbl="sibTrans2D1" presStyleIdx="2" presStyleCnt="5"/>
      <dgm:spPr/>
    </dgm:pt>
    <dgm:pt modelId="{E94EAC44-6723-4788-A8FE-B6CF7B135F02}" type="pres">
      <dgm:prSet presAssocID="{66CA2BE5-E71E-4E18-9F0A-4C976AABBDA8}" presName="node" presStyleLbl="node1" presStyleIdx="3" presStyleCnt="5" custScaleX="97209" custScaleY="92524">
        <dgm:presLayoutVars>
          <dgm:bulletEnabled val="1"/>
        </dgm:presLayoutVars>
      </dgm:prSet>
      <dgm:spPr/>
    </dgm:pt>
    <dgm:pt modelId="{1CDCA71A-55B7-4332-83DA-D212B377849B}" type="pres">
      <dgm:prSet presAssocID="{9D87FC8B-8A8E-4498-80B0-32CD9784E3EA}" presName="sibTrans" presStyleLbl="sibTrans2D1" presStyleIdx="3" presStyleCnt="5"/>
      <dgm:spPr/>
    </dgm:pt>
    <dgm:pt modelId="{A0B5C4AB-07FB-49C7-A468-1D4677A4929C}" type="pres">
      <dgm:prSet presAssocID="{9D87FC8B-8A8E-4498-80B0-32CD9784E3EA}" presName="connectorText" presStyleLbl="sibTrans2D1" presStyleIdx="3" presStyleCnt="5"/>
      <dgm:spPr/>
    </dgm:pt>
    <dgm:pt modelId="{A48B1030-3145-4EA1-94AB-3D6B27D55AA3}" type="pres">
      <dgm:prSet presAssocID="{520E8E77-A026-4065-AC72-31DA76893C30}" presName="node" presStyleLbl="node1" presStyleIdx="4" presStyleCnt="5" custScaleX="78875" custScaleY="75944">
        <dgm:presLayoutVars>
          <dgm:bulletEnabled val="1"/>
        </dgm:presLayoutVars>
      </dgm:prSet>
      <dgm:spPr/>
    </dgm:pt>
    <dgm:pt modelId="{15B4B96B-340E-4D6E-A40A-220CB8433720}" type="pres">
      <dgm:prSet presAssocID="{E71B4B61-7050-4B81-906A-13992546C8F1}" presName="sibTrans" presStyleLbl="sibTrans2D1" presStyleIdx="4" presStyleCnt="5"/>
      <dgm:spPr/>
    </dgm:pt>
    <dgm:pt modelId="{74084199-9758-4772-9AB4-62A1CDC4E573}" type="pres">
      <dgm:prSet presAssocID="{E71B4B61-7050-4B81-906A-13992546C8F1}" presName="connectorText" presStyleLbl="sibTrans2D1" presStyleIdx="4" presStyleCnt="5"/>
      <dgm:spPr/>
    </dgm:pt>
  </dgm:ptLst>
  <dgm:cxnLst>
    <dgm:cxn modelId="{27C3DC04-54EB-4AD1-859A-C92C06DBEFF8}" type="presOf" srcId="{CC0B9E05-217B-4777-A032-5801015A9BD9}" destId="{55470FCE-0123-4062-AEF2-541A4FBBCE68}" srcOrd="0" destOrd="0" presId="urn:microsoft.com/office/officeart/2005/8/layout/cycle2"/>
    <dgm:cxn modelId="{E9EFFC0B-22C4-432D-AF55-82EFF1D84851}" type="presOf" srcId="{E71B4B61-7050-4B81-906A-13992546C8F1}" destId="{74084199-9758-4772-9AB4-62A1CDC4E573}" srcOrd="1" destOrd="0" presId="urn:microsoft.com/office/officeart/2005/8/layout/cycle2"/>
    <dgm:cxn modelId="{57AFB41B-8AAC-40B5-B45A-3AFF34FD9E01}" type="presOf" srcId="{BD43F5F3-9B6D-4FB7-9916-47DB2CDE1145}" destId="{F9C9D7F9-C409-4B72-8A23-9E4C5BEF9F14}" srcOrd="1" destOrd="0" presId="urn:microsoft.com/office/officeart/2005/8/layout/cycle2"/>
    <dgm:cxn modelId="{53075A2C-D28C-4A8F-B1D7-87D813A8296A}" type="presOf" srcId="{BD43F5F3-9B6D-4FB7-9916-47DB2CDE1145}" destId="{B44C97EC-BFE6-4F41-9A16-0A178BE30496}" srcOrd="0" destOrd="0" presId="urn:microsoft.com/office/officeart/2005/8/layout/cycle2"/>
    <dgm:cxn modelId="{F76AEF38-EA3E-49D7-A7F6-67D7BA09A9AD}" type="presOf" srcId="{9D87FC8B-8A8E-4498-80B0-32CD9784E3EA}" destId="{A0B5C4AB-07FB-49C7-A468-1D4677A4929C}" srcOrd="1" destOrd="0" presId="urn:microsoft.com/office/officeart/2005/8/layout/cycle2"/>
    <dgm:cxn modelId="{709CCB5E-CD46-43A0-807E-63C1C01A08E2}" type="presOf" srcId="{003558C6-29BF-45C2-99D9-3B8C5F8518F9}" destId="{36BB7221-10D1-48F3-AB8A-2ED477B967BE}" srcOrd="0" destOrd="0" presId="urn:microsoft.com/office/officeart/2005/8/layout/cycle2"/>
    <dgm:cxn modelId="{AD4FBC5F-5EC9-4D75-B153-5A2C4A63ED04}" type="presOf" srcId="{9D87FC8B-8A8E-4498-80B0-32CD9784E3EA}" destId="{1CDCA71A-55B7-4332-83DA-D212B377849B}" srcOrd="0" destOrd="0" presId="urn:microsoft.com/office/officeart/2005/8/layout/cycle2"/>
    <dgm:cxn modelId="{B8E80260-1E56-4935-A702-DC3B6577978F}" type="presOf" srcId="{66CA2BE5-E71E-4E18-9F0A-4C976AABBDA8}" destId="{E94EAC44-6723-4788-A8FE-B6CF7B135F02}" srcOrd="0" destOrd="0" presId="urn:microsoft.com/office/officeart/2005/8/layout/cycle2"/>
    <dgm:cxn modelId="{BDCD3366-71CC-41DB-B395-DF518DE7E056}" type="presOf" srcId="{9F878493-9C2B-4E77-AC2B-9199F6AEC3BD}" destId="{02B94814-0802-4E60-BFB6-48C53D0FB2A0}" srcOrd="0" destOrd="0" presId="urn:microsoft.com/office/officeart/2005/8/layout/cycle2"/>
    <dgm:cxn modelId="{1B61FB46-EC95-4689-AAA7-48FACEA5091A}" type="presOf" srcId="{42169F7A-1741-428D-A1C6-6E31ABB22108}" destId="{3131C391-949A-4FDA-BE9D-372D43F55A1F}" srcOrd="0" destOrd="0" presId="urn:microsoft.com/office/officeart/2005/8/layout/cycle2"/>
    <dgm:cxn modelId="{F58E346E-FB91-454A-AEF9-518DB870CE67}" type="presOf" srcId="{0D80D4F6-A5A8-426C-AE56-F38C2834719F}" destId="{1CD8DC95-A81E-49B3-9691-E65374DE1806}" srcOrd="0" destOrd="0" presId="urn:microsoft.com/office/officeart/2005/8/layout/cycle2"/>
    <dgm:cxn modelId="{596EE66F-E0C3-42AB-82FD-C2675AD76791}" srcId="{42169F7A-1741-428D-A1C6-6E31ABB22108}" destId="{520E8E77-A026-4065-AC72-31DA76893C30}" srcOrd="4" destOrd="0" parTransId="{12E8CE8F-4B09-4981-A94F-4F4B04141B7C}" sibTransId="{E71B4B61-7050-4B81-906A-13992546C8F1}"/>
    <dgm:cxn modelId="{0FA9A186-4D87-4D5C-9AFA-832A6C3650EA}" type="presOf" srcId="{9F878493-9C2B-4E77-AC2B-9199F6AEC3BD}" destId="{36806BDE-BFB4-4C39-ABD0-7E27E69D3B46}" srcOrd="1" destOrd="0" presId="urn:microsoft.com/office/officeart/2005/8/layout/cycle2"/>
    <dgm:cxn modelId="{20BA808F-D06B-46AD-AD40-A79EC9A3C3B6}" type="presOf" srcId="{520E8E77-A026-4065-AC72-31DA76893C30}" destId="{A48B1030-3145-4EA1-94AB-3D6B27D55AA3}" srcOrd="0" destOrd="0" presId="urn:microsoft.com/office/officeart/2005/8/layout/cycle2"/>
    <dgm:cxn modelId="{67DC3690-E79F-4241-B73C-5670880934D9}" srcId="{42169F7A-1741-428D-A1C6-6E31ABB22108}" destId="{003558C6-29BF-45C2-99D9-3B8C5F8518F9}" srcOrd="2" destOrd="0" parTransId="{62C2C3E8-735C-450D-8C9F-EF9C0F206F02}" sibTransId="{CC0B9E05-217B-4777-A032-5801015A9BD9}"/>
    <dgm:cxn modelId="{28EA799F-3053-48B0-9AAE-8B7A9B3185E3}" type="presOf" srcId="{E71B4B61-7050-4B81-906A-13992546C8F1}" destId="{15B4B96B-340E-4D6E-A40A-220CB8433720}" srcOrd="0" destOrd="0" presId="urn:microsoft.com/office/officeart/2005/8/layout/cycle2"/>
    <dgm:cxn modelId="{97AFCBA1-7B13-4AD5-82E9-B5EBBCCFEC19}" type="presOf" srcId="{0BD946F9-D5A8-432E-AD19-4E64155D5451}" destId="{1678AF41-AE44-4390-A85F-AFE8AF8BBD01}" srcOrd="0" destOrd="0" presId="urn:microsoft.com/office/officeart/2005/8/layout/cycle2"/>
    <dgm:cxn modelId="{0B8625E5-95DF-48ED-855C-898564CF77AA}" srcId="{42169F7A-1741-428D-A1C6-6E31ABB22108}" destId="{0BD946F9-D5A8-432E-AD19-4E64155D5451}" srcOrd="1" destOrd="0" parTransId="{B504D3FE-D49D-45BE-9777-8B08B30AFDDE}" sibTransId="{9F878493-9C2B-4E77-AC2B-9199F6AEC3BD}"/>
    <dgm:cxn modelId="{907D18E8-155D-4443-8FD5-52B2CDA5CD6C}" srcId="{42169F7A-1741-428D-A1C6-6E31ABB22108}" destId="{0D80D4F6-A5A8-426C-AE56-F38C2834719F}" srcOrd="0" destOrd="0" parTransId="{DEF196B8-24E0-44A4-95E0-CD90BDCB85CC}" sibTransId="{BD43F5F3-9B6D-4FB7-9916-47DB2CDE1145}"/>
    <dgm:cxn modelId="{CCC52AEC-FF6A-48D3-A0CF-7105EECEB295}" type="presOf" srcId="{CC0B9E05-217B-4777-A032-5801015A9BD9}" destId="{237A327C-C9C9-42B6-A857-89874B4EBF24}" srcOrd="1" destOrd="0" presId="urn:microsoft.com/office/officeart/2005/8/layout/cycle2"/>
    <dgm:cxn modelId="{DF4754F7-AFAD-4602-A0D8-BE3B53990D72}" srcId="{42169F7A-1741-428D-A1C6-6E31ABB22108}" destId="{66CA2BE5-E71E-4E18-9F0A-4C976AABBDA8}" srcOrd="3" destOrd="0" parTransId="{7BAC49BB-34F4-488C-871F-2DCF1AB5787C}" sibTransId="{9D87FC8B-8A8E-4498-80B0-32CD9784E3EA}"/>
    <dgm:cxn modelId="{44360874-952F-4884-8AD3-640DB3BD877F}" type="presParOf" srcId="{3131C391-949A-4FDA-BE9D-372D43F55A1F}" destId="{1CD8DC95-A81E-49B3-9691-E65374DE1806}" srcOrd="0" destOrd="0" presId="urn:microsoft.com/office/officeart/2005/8/layout/cycle2"/>
    <dgm:cxn modelId="{63716A3A-EDD1-4D01-845B-FE4DBF70FF61}" type="presParOf" srcId="{3131C391-949A-4FDA-BE9D-372D43F55A1F}" destId="{B44C97EC-BFE6-4F41-9A16-0A178BE30496}" srcOrd="1" destOrd="0" presId="urn:microsoft.com/office/officeart/2005/8/layout/cycle2"/>
    <dgm:cxn modelId="{D494FEA2-A747-41C3-ACB9-59FAFD50309E}" type="presParOf" srcId="{B44C97EC-BFE6-4F41-9A16-0A178BE30496}" destId="{F9C9D7F9-C409-4B72-8A23-9E4C5BEF9F14}" srcOrd="0" destOrd="0" presId="urn:microsoft.com/office/officeart/2005/8/layout/cycle2"/>
    <dgm:cxn modelId="{07DB95B9-4EF4-476F-B31F-0B2DAFEEC812}" type="presParOf" srcId="{3131C391-949A-4FDA-BE9D-372D43F55A1F}" destId="{1678AF41-AE44-4390-A85F-AFE8AF8BBD01}" srcOrd="2" destOrd="0" presId="urn:microsoft.com/office/officeart/2005/8/layout/cycle2"/>
    <dgm:cxn modelId="{7489AC9A-730D-4FE2-9FA3-75526CCF84B3}" type="presParOf" srcId="{3131C391-949A-4FDA-BE9D-372D43F55A1F}" destId="{02B94814-0802-4E60-BFB6-48C53D0FB2A0}" srcOrd="3" destOrd="0" presId="urn:microsoft.com/office/officeart/2005/8/layout/cycle2"/>
    <dgm:cxn modelId="{71238492-BA70-4CFA-8994-1A35080F21F7}" type="presParOf" srcId="{02B94814-0802-4E60-BFB6-48C53D0FB2A0}" destId="{36806BDE-BFB4-4C39-ABD0-7E27E69D3B46}" srcOrd="0" destOrd="0" presId="urn:microsoft.com/office/officeart/2005/8/layout/cycle2"/>
    <dgm:cxn modelId="{D87C352A-CC1F-428C-A034-26C6B201D55D}" type="presParOf" srcId="{3131C391-949A-4FDA-BE9D-372D43F55A1F}" destId="{36BB7221-10D1-48F3-AB8A-2ED477B967BE}" srcOrd="4" destOrd="0" presId="urn:microsoft.com/office/officeart/2005/8/layout/cycle2"/>
    <dgm:cxn modelId="{14C4FBE2-64BD-43FD-9CF8-B39C65367EF6}" type="presParOf" srcId="{3131C391-949A-4FDA-BE9D-372D43F55A1F}" destId="{55470FCE-0123-4062-AEF2-541A4FBBCE68}" srcOrd="5" destOrd="0" presId="urn:microsoft.com/office/officeart/2005/8/layout/cycle2"/>
    <dgm:cxn modelId="{F8D03ABC-A69D-4D98-B91E-8CE1DCA1001F}" type="presParOf" srcId="{55470FCE-0123-4062-AEF2-541A4FBBCE68}" destId="{237A327C-C9C9-42B6-A857-89874B4EBF24}" srcOrd="0" destOrd="0" presId="urn:microsoft.com/office/officeart/2005/8/layout/cycle2"/>
    <dgm:cxn modelId="{A21FAF6D-D6FB-47CB-8951-75F4C8E282AB}" type="presParOf" srcId="{3131C391-949A-4FDA-BE9D-372D43F55A1F}" destId="{E94EAC44-6723-4788-A8FE-B6CF7B135F02}" srcOrd="6" destOrd="0" presId="urn:microsoft.com/office/officeart/2005/8/layout/cycle2"/>
    <dgm:cxn modelId="{1F14EB5C-CC5E-4FD3-B582-20ED723B65E8}" type="presParOf" srcId="{3131C391-949A-4FDA-BE9D-372D43F55A1F}" destId="{1CDCA71A-55B7-4332-83DA-D212B377849B}" srcOrd="7" destOrd="0" presId="urn:microsoft.com/office/officeart/2005/8/layout/cycle2"/>
    <dgm:cxn modelId="{6076C934-696C-4AAB-A06D-238A0DC97351}" type="presParOf" srcId="{1CDCA71A-55B7-4332-83DA-D212B377849B}" destId="{A0B5C4AB-07FB-49C7-A468-1D4677A4929C}" srcOrd="0" destOrd="0" presId="urn:microsoft.com/office/officeart/2005/8/layout/cycle2"/>
    <dgm:cxn modelId="{8DEB7B2D-D4D3-44A4-A841-F59418081AD3}" type="presParOf" srcId="{3131C391-949A-4FDA-BE9D-372D43F55A1F}" destId="{A48B1030-3145-4EA1-94AB-3D6B27D55AA3}" srcOrd="8" destOrd="0" presId="urn:microsoft.com/office/officeart/2005/8/layout/cycle2"/>
    <dgm:cxn modelId="{FF02EE16-D013-4A63-9F90-7BDA943204FF}" type="presParOf" srcId="{3131C391-949A-4FDA-BE9D-372D43F55A1F}" destId="{15B4B96B-340E-4D6E-A40A-220CB8433720}" srcOrd="9" destOrd="0" presId="urn:microsoft.com/office/officeart/2005/8/layout/cycle2"/>
    <dgm:cxn modelId="{BCE027D1-26C0-4855-9C21-A149E9DA53DF}" type="presParOf" srcId="{15B4B96B-340E-4D6E-A40A-220CB8433720}" destId="{74084199-9758-4772-9AB4-62A1CDC4E573}" srcOrd="0" destOrd="0" presId="urn:microsoft.com/office/officeart/2005/8/layout/cycle2"/>
  </dgm:cxnLst>
  <dgm:bg/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86B46A-65DC-4342-A8A8-A099AEC7F66B}" type="doc">
      <dgm:prSet loTypeId="urn:microsoft.com/office/officeart/2005/8/layout/radial5" loCatId="relationship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44FFF67E-6F08-4641-8633-0A5FC0BA2C84}">
      <dgm:prSet phldrT="[Text]" custT="1"/>
      <dgm:spPr/>
      <dgm:t>
        <a:bodyPr/>
        <a:lstStyle/>
        <a:p>
          <a:r>
            <a:rPr lang="en-US" sz="1400" b="1" dirty="0"/>
            <a:t>ICT STRATEGY 2014-2024</a:t>
          </a:r>
        </a:p>
      </dgm:t>
    </dgm:pt>
    <dgm:pt modelId="{86CF991C-FA65-46F6-B9AE-B6B2110D623F}" type="parTrans" cxnId="{10DEA109-F7D4-4C76-BCF9-9416618509F4}">
      <dgm:prSet/>
      <dgm:spPr/>
      <dgm:t>
        <a:bodyPr/>
        <a:lstStyle/>
        <a:p>
          <a:endParaRPr lang="en-US" sz="2000" b="1"/>
        </a:p>
      </dgm:t>
    </dgm:pt>
    <dgm:pt modelId="{54E0E800-29E5-4AAF-AF96-D132CA8D5285}" type="sibTrans" cxnId="{10DEA109-F7D4-4C76-BCF9-9416618509F4}">
      <dgm:prSet/>
      <dgm:spPr/>
      <dgm:t>
        <a:bodyPr/>
        <a:lstStyle/>
        <a:p>
          <a:endParaRPr lang="en-US" sz="2000" b="1"/>
        </a:p>
      </dgm:t>
    </dgm:pt>
    <dgm:pt modelId="{F719305E-F77A-4DFA-BC5B-1FCE6620A1AE}">
      <dgm:prSet phldrT="[Text]" custT="1"/>
      <dgm:spPr/>
      <dgm:t>
        <a:bodyPr/>
        <a:lstStyle/>
        <a:p>
          <a:r>
            <a:rPr lang="en-US" sz="1200" b="1" dirty="0"/>
            <a:t>Operating Excellence &amp; Streamlining</a:t>
          </a:r>
        </a:p>
      </dgm:t>
    </dgm:pt>
    <dgm:pt modelId="{BDFEC1B6-193A-467A-B7FC-C63ED45C6380}" type="parTrans" cxnId="{CC69D4B2-C8BB-4DE8-87BE-74D79FBA012E}">
      <dgm:prSet custT="1"/>
      <dgm:spPr/>
      <dgm:t>
        <a:bodyPr/>
        <a:lstStyle/>
        <a:p>
          <a:endParaRPr lang="en-US" sz="1200" b="1"/>
        </a:p>
      </dgm:t>
    </dgm:pt>
    <dgm:pt modelId="{F13C6604-91CD-4684-823F-C23CF503A949}" type="sibTrans" cxnId="{CC69D4B2-C8BB-4DE8-87BE-74D79FBA012E}">
      <dgm:prSet/>
      <dgm:spPr/>
      <dgm:t>
        <a:bodyPr/>
        <a:lstStyle/>
        <a:p>
          <a:endParaRPr lang="en-US" sz="2000" b="1"/>
        </a:p>
      </dgm:t>
    </dgm:pt>
    <dgm:pt modelId="{1B697174-C35A-4ADA-AA90-298FA5AA7CB5}">
      <dgm:prSet phldrT="[Text]" custT="1"/>
      <dgm:spPr/>
      <dgm:t>
        <a:bodyPr/>
        <a:lstStyle/>
        <a:p>
          <a:r>
            <a:rPr lang="en-US" sz="1200" b="1" dirty="0"/>
            <a:t>Achieving Business Growth &amp; Change </a:t>
          </a:r>
        </a:p>
      </dgm:t>
    </dgm:pt>
    <dgm:pt modelId="{51A940C8-51CF-451A-A7A3-C100E0C5E2EB}" type="parTrans" cxnId="{E9131265-DF1D-4FA8-8A25-3DE2E9390A6B}">
      <dgm:prSet custT="1"/>
      <dgm:spPr/>
      <dgm:t>
        <a:bodyPr/>
        <a:lstStyle/>
        <a:p>
          <a:endParaRPr lang="en-US" sz="1200" b="1"/>
        </a:p>
      </dgm:t>
    </dgm:pt>
    <dgm:pt modelId="{F42AF219-D1CD-485F-AD94-A5BC4EA667E5}" type="sibTrans" cxnId="{E9131265-DF1D-4FA8-8A25-3DE2E9390A6B}">
      <dgm:prSet/>
      <dgm:spPr/>
      <dgm:t>
        <a:bodyPr/>
        <a:lstStyle/>
        <a:p>
          <a:endParaRPr lang="en-US" sz="2000" b="1"/>
        </a:p>
      </dgm:t>
    </dgm:pt>
    <dgm:pt modelId="{3418E76C-F124-4B18-BB90-F9221F534979}">
      <dgm:prSet phldrT="[Text]" custT="1"/>
      <dgm:spPr/>
      <dgm:t>
        <a:bodyPr/>
        <a:lstStyle/>
        <a:p>
          <a:r>
            <a:rPr lang="en-US" sz="1200" b="1" dirty="0"/>
            <a:t>Governance, Standardization &amp; Compliance</a:t>
          </a:r>
        </a:p>
      </dgm:t>
    </dgm:pt>
    <dgm:pt modelId="{DCB3B127-5CF0-4084-AA4C-9F19F71E0C04}" type="parTrans" cxnId="{80FB1FE1-3F2E-48DE-882A-9EDEFC01BEF3}">
      <dgm:prSet custT="1"/>
      <dgm:spPr/>
      <dgm:t>
        <a:bodyPr/>
        <a:lstStyle/>
        <a:p>
          <a:endParaRPr lang="en-US" sz="1200" b="1"/>
        </a:p>
      </dgm:t>
    </dgm:pt>
    <dgm:pt modelId="{82EF2AC3-A86D-4B8A-BCEF-8E6BD091B0D7}" type="sibTrans" cxnId="{80FB1FE1-3F2E-48DE-882A-9EDEFC01BEF3}">
      <dgm:prSet/>
      <dgm:spPr/>
      <dgm:t>
        <a:bodyPr/>
        <a:lstStyle/>
        <a:p>
          <a:endParaRPr lang="en-US" sz="2000" b="1"/>
        </a:p>
      </dgm:t>
    </dgm:pt>
    <dgm:pt modelId="{5D49271E-F944-4E6B-9A14-AF42C2EA600C}">
      <dgm:prSet phldrT="[Text]" custT="1"/>
      <dgm:spPr/>
      <dgm:t>
        <a:bodyPr/>
        <a:lstStyle/>
        <a:p>
          <a:r>
            <a:rPr lang="en-US" sz="1200" b="1" dirty="0"/>
            <a:t>Competency &amp; Team Building</a:t>
          </a:r>
        </a:p>
      </dgm:t>
    </dgm:pt>
    <dgm:pt modelId="{D385517D-F418-4FD4-B1BB-300A5455B1CE}" type="parTrans" cxnId="{E0A44322-778B-402F-BE5A-2ADD440E590A}">
      <dgm:prSet custT="1"/>
      <dgm:spPr/>
      <dgm:t>
        <a:bodyPr/>
        <a:lstStyle/>
        <a:p>
          <a:endParaRPr lang="en-US" sz="1200" b="1"/>
        </a:p>
      </dgm:t>
    </dgm:pt>
    <dgm:pt modelId="{22A10251-7DCB-47D9-8DB5-1EF4C8B5CE55}" type="sibTrans" cxnId="{E0A44322-778B-402F-BE5A-2ADD440E590A}">
      <dgm:prSet/>
      <dgm:spPr/>
      <dgm:t>
        <a:bodyPr/>
        <a:lstStyle/>
        <a:p>
          <a:endParaRPr lang="en-US" sz="2000" b="1"/>
        </a:p>
      </dgm:t>
    </dgm:pt>
    <dgm:pt modelId="{255CA79E-8420-4FB7-8A10-23FE063C4F5F}" type="pres">
      <dgm:prSet presAssocID="{B386B46A-65DC-4342-A8A8-A099AEC7F66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2D4FFB7-DB89-4385-9551-A93EE7930736}" type="pres">
      <dgm:prSet presAssocID="{44FFF67E-6F08-4641-8633-0A5FC0BA2C84}" presName="centerShape" presStyleLbl="node0" presStyleIdx="0" presStyleCnt="1"/>
      <dgm:spPr/>
    </dgm:pt>
    <dgm:pt modelId="{BD8B346A-3530-45A0-A219-86711526F441}" type="pres">
      <dgm:prSet presAssocID="{BDFEC1B6-193A-467A-B7FC-C63ED45C6380}" presName="parTrans" presStyleLbl="sibTrans2D1" presStyleIdx="0" presStyleCnt="4"/>
      <dgm:spPr/>
    </dgm:pt>
    <dgm:pt modelId="{BB1F3035-4171-4282-AFC3-8E5DBE2A23C9}" type="pres">
      <dgm:prSet presAssocID="{BDFEC1B6-193A-467A-B7FC-C63ED45C6380}" presName="connectorText" presStyleLbl="sibTrans2D1" presStyleIdx="0" presStyleCnt="4"/>
      <dgm:spPr/>
    </dgm:pt>
    <dgm:pt modelId="{87EA3E4E-30E2-4322-B1A1-50A704E50DEF}" type="pres">
      <dgm:prSet presAssocID="{F719305E-F77A-4DFA-BC5B-1FCE6620A1AE}" presName="node" presStyleLbl="node1" presStyleIdx="0" presStyleCnt="4">
        <dgm:presLayoutVars>
          <dgm:bulletEnabled val="1"/>
        </dgm:presLayoutVars>
      </dgm:prSet>
      <dgm:spPr/>
    </dgm:pt>
    <dgm:pt modelId="{205CDB49-CA39-4F09-A8C8-18BFD1653F78}" type="pres">
      <dgm:prSet presAssocID="{51A940C8-51CF-451A-A7A3-C100E0C5E2EB}" presName="parTrans" presStyleLbl="sibTrans2D1" presStyleIdx="1" presStyleCnt="4"/>
      <dgm:spPr/>
    </dgm:pt>
    <dgm:pt modelId="{FA2C9AEB-C6C4-4ADD-AAB9-F52C12CA4E94}" type="pres">
      <dgm:prSet presAssocID="{51A940C8-51CF-451A-A7A3-C100E0C5E2EB}" presName="connectorText" presStyleLbl="sibTrans2D1" presStyleIdx="1" presStyleCnt="4"/>
      <dgm:spPr/>
    </dgm:pt>
    <dgm:pt modelId="{54793CCB-C48F-4D3D-8857-8A48AFECB18D}" type="pres">
      <dgm:prSet presAssocID="{1B697174-C35A-4ADA-AA90-298FA5AA7CB5}" presName="node" presStyleLbl="node1" presStyleIdx="1" presStyleCnt="4">
        <dgm:presLayoutVars>
          <dgm:bulletEnabled val="1"/>
        </dgm:presLayoutVars>
      </dgm:prSet>
      <dgm:spPr/>
    </dgm:pt>
    <dgm:pt modelId="{8ED0B37E-8225-436C-897C-655528787FF6}" type="pres">
      <dgm:prSet presAssocID="{DCB3B127-5CF0-4084-AA4C-9F19F71E0C04}" presName="parTrans" presStyleLbl="sibTrans2D1" presStyleIdx="2" presStyleCnt="4"/>
      <dgm:spPr/>
    </dgm:pt>
    <dgm:pt modelId="{18A3DA6C-A9E2-43A0-992B-FBCADA9AB19E}" type="pres">
      <dgm:prSet presAssocID="{DCB3B127-5CF0-4084-AA4C-9F19F71E0C04}" presName="connectorText" presStyleLbl="sibTrans2D1" presStyleIdx="2" presStyleCnt="4"/>
      <dgm:spPr/>
    </dgm:pt>
    <dgm:pt modelId="{CC30C7F4-CD84-4440-BBD4-91C167475B78}" type="pres">
      <dgm:prSet presAssocID="{3418E76C-F124-4B18-BB90-F9221F534979}" presName="node" presStyleLbl="node1" presStyleIdx="2" presStyleCnt="4">
        <dgm:presLayoutVars>
          <dgm:bulletEnabled val="1"/>
        </dgm:presLayoutVars>
      </dgm:prSet>
      <dgm:spPr/>
    </dgm:pt>
    <dgm:pt modelId="{EEDC364E-7789-4A4D-93D5-06500E4BE5A1}" type="pres">
      <dgm:prSet presAssocID="{D385517D-F418-4FD4-B1BB-300A5455B1CE}" presName="parTrans" presStyleLbl="sibTrans2D1" presStyleIdx="3" presStyleCnt="4"/>
      <dgm:spPr/>
    </dgm:pt>
    <dgm:pt modelId="{7CEA58F2-9A3C-4889-95BF-79C4189FAA38}" type="pres">
      <dgm:prSet presAssocID="{D385517D-F418-4FD4-B1BB-300A5455B1CE}" presName="connectorText" presStyleLbl="sibTrans2D1" presStyleIdx="3" presStyleCnt="4"/>
      <dgm:spPr/>
    </dgm:pt>
    <dgm:pt modelId="{BE82039A-383D-4E58-91F6-D0BA024C8288}" type="pres">
      <dgm:prSet presAssocID="{5D49271E-F944-4E6B-9A14-AF42C2EA600C}" presName="node" presStyleLbl="node1" presStyleIdx="3" presStyleCnt="4">
        <dgm:presLayoutVars>
          <dgm:bulletEnabled val="1"/>
        </dgm:presLayoutVars>
      </dgm:prSet>
      <dgm:spPr/>
    </dgm:pt>
  </dgm:ptLst>
  <dgm:cxnLst>
    <dgm:cxn modelId="{DC5C0807-A5C7-432E-918C-0E2E893D686B}" type="presOf" srcId="{3418E76C-F124-4B18-BB90-F9221F534979}" destId="{CC30C7F4-CD84-4440-BBD4-91C167475B78}" srcOrd="0" destOrd="0" presId="urn:microsoft.com/office/officeart/2005/8/layout/radial5"/>
    <dgm:cxn modelId="{10DEA109-F7D4-4C76-BCF9-9416618509F4}" srcId="{B386B46A-65DC-4342-A8A8-A099AEC7F66B}" destId="{44FFF67E-6F08-4641-8633-0A5FC0BA2C84}" srcOrd="0" destOrd="0" parTransId="{86CF991C-FA65-46F6-B9AE-B6B2110D623F}" sibTransId="{54E0E800-29E5-4AAF-AF96-D132CA8D5285}"/>
    <dgm:cxn modelId="{E0A44322-778B-402F-BE5A-2ADD440E590A}" srcId="{44FFF67E-6F08-4641-8633-0A5FC0BA2C84}" destId="{5D49271E-F944-4E6B-9A14-AF42C2EA600C}" srcOrd="3" destOrd="0" parTransId="{D385517D-F418-4FD4-B1BB-300A5455B1CE}" sibTransId="{22A10251-7DCB-47D9-8DB5-1EF4C8B5CE55}"/>
    <dgm:cxn modelId="{B41FC924-BED8-4598-9F32-88CB956FF30C}" type="presOf" srcId="{51A940C8-51CF-451A-A7A3-C100E0C5E2EB}" destId="{205CDB49-CA39-4F09-A8C8-18BFD1653F78}" srcOrd="0" destOrd="0" presId="urn:microsoft.com/office/officeart/2005/8/layout/radial5"/>
    <dgm:cxn modelId="{87302E32-57C4-4F28-94C8-F0FCC613D456}" type="presOf" srcId="{B386B46A-65DC-4342-A8A8-A099AEC7F66B}" destId="{255CA79E-8420-4FB7-8A10-23FE063C4F5F}" srcOrd="0" destOrd="0" presId="urn:microsoft.com/office/officeart/2005/8/layout/radial5"/>
    <dgm:cxn modelId="{BDF5FA44-8873-4279-B3BE-F04D78235336}" type="presOf" srcId="{F719305E-F77A-4DFA-BC5B-1FCE6620A1AE}" destId="{87EA3E4E-30E2-4322-B1A1-50A704E50DEF}" srcOrd="0" destOrd="0" presId="urn:microsoft.com/office/officeart/2005/8/layout/radial5"/>
    <dgm:cxn modelId="{E9131265-DF1D-4FA8-8A25-3DE2E9390A6B}" srcId="{44FFF67E-6F08-4641-8633-0A5FC0BA2C84}" destId="{1B697174-C35A-4ADA-AA90-298FA5AA7CB5}" srcOrd="1" destOrd="0" parTransId="{51A940C8-51CF-451A-A7A3-C100E0C5E2EB}" sibTransId="{F42AF219-D1CD-485F-AD94-A5BC4EA667E5}"/>
    <dgm:cxn modelId="{90D07B4F-15B9-4529-BB27-90E0F9C572D4}" type="presOf" srcId="{51A940C8-51CF-451A-A7A3-C100E0C5E2EB}" destId="{FA2C9AEB-C6C4-4ADD-AAB9-F52C12CA4E94}" srcOrd="1" destOrd="0" presId="urn:microsoft.com/office/officeart/2005/8/layout/radial5"/>
    <dgm:cxn modelId="{1794DB82-48B1-48A3-AA2C-56E2E6EE9446}" type="presOf" srcId="{DCB3B127-5CF0-4084-AA4C-9F19F71E0C04}" destId="{18A3DA6C-A9E2-43A0-992B-FBCADA9AB19E}" srcOrd="1" destOrd="0" presId="urn:microsoft.com/office/officeart/2005/8/layout/radial5"/>
    <dgm:cxn modelId="{EDB85796-EF5C-4FDD-882C-685AF385C9D9}" type="presOf" srcId="{D385517D-F418-4FD4-B1BB-300A5455B1CE}" destId="{7CEA58F2-9A3C-4889-95BF-79C4189FAA38}" srcOrd="1" destOrd="0" presId="urn:microsoft.com/office/officeart/2005/8/layout/radial5"/>
    <dgm:cxn modelId="{8FC93E98-4D1F-4A5B-8031-B76C72AFFE4E}" type="presOf" srcId="{BDFEC1B6-193A-467A-B7FC-C63ED45C6380}" destId="{BD8B346A-3530-45A0-A219-86711526F441}" srcOrd="0" destOrd="0" presId="urn:microsoft.com/office/officeart/2005/8/layout/radial5"/>
    <dgm:cxn modelId="{825B39A1-70C4-4C83-99F0-F295A754ED79}" type="presOf" srcId="{1B697174-C35A-4ADA-AA90-298FA5AA7CB5}" destId="{54793CCB-C48F-4D3D-8857-8A48AFECB18D}" srcOrd="0" destOrd="0" presId="urn:microsoft.com/office/officeart/2005/8/layout/radial5"/>
    <dgm:cxn modelId="{092BEDB0-C9ED-4D25-B1AF-406AC66E7DE3}" type="presOf" srcId="{D385517D-F418-4FD4-B1BB-300A5455B1CE}" destId="{EEDC364E-7789-4A4D-93D5-06500E4BE5A1}" srcOrd="0" destOrd="0" presId="urn:microsoft.com/office/officeart/2005/8/layout/radial5"/>
    <dgm:cxn modelId="{CC69D4B2-C8BB-4DE8-87BE-74D79FBA012E}" srcId="{44FFF67E-6F08-4641-8633-0A5FC0BA2C84}" destId="{F719305E-F77A-4DFA-BC5B-1FCE6620A1AE}" srcOrd="0" destOrd="0" parTransId="{BDFEC1B6-193A-467A-B7FC-C63ED45C6380}" sibTransId="{F13C6604-91CD-4684-823F-C23CF503A949}"/>
    <dgm:cxn modelId="{9E7D46BC-3DFC-40D4-A178-40E6A7E2F92B}" type="presOf" srcId="{BDFEC1B6-193A-467A-B7FC-C63ED45C6380}" destId="{BB1F3035-4171-4282-AFC3-8E5DBE2A23C9}" srcOrd="1" destOrd="0" presId="urn:microsoft.com/office/officeart/2005/8/layout/radial5"/>
    <dgm:cxn modelId="{2FB133D6-A897-4DA1-9631-FB94AEDF770B}" type="presOf" srcId="{5D49271E-F944-4E6B-9A14-AF42C2EA600C}" destId="{BE82039A-383D-4E58-91F6-D0BA024C8288}" srcOrd="0" destOrd="0" presId="urn:microsoft.com/office/officeart/2005/8/layout/radial5"/>
    <dgm:cxn modelId="{80FB1FE1-3F2E-48DE-882A-9EDEFC01BEF3}" srcId="{44FFF67E-6F08-4641-8633-0A5FC0BA2C84}" destId="{3418E76C-F124-4B18-BB90-F9221F534979}" srcOrd="2" destOrd="0" parTransId="{DCB3B127-5CF0-4084-AA4C-9F19F71E0C04}" sibTransId="{82EF2AC3-A86D-4B8A-BCEF-8E6BD091B0D7}"/>
    <dgm:cxn modelId="{E1AC0CE8-DA76-4D0C-954A-E4010AFE4D44}" type="presOf" srcId="{44FFF67E-6F08-4641-8633-0A5FC0BA2C84}" destId="{42D4FFB7-DB89-4385-9551-A93EE7930736}" srcOrd="0" destOrd="0" presId="urn:microsoft.com/office/officeart/2005/8/layout/radial5"/>
    <dgm:cxn modelId="{CAADB5F0-533F-4077-8C15-092700D57AC4}" type="presOf" srcId="{DCB3B127-5CF0-4084-AA4C-9F19F71E0C04}" destId="{8ED0B37E-8225-436C-897C-655528787FF6}" srcOrd="0" destOrd="0" presId="urn:microsoft.com/office/officeart/2005/8/layout/radial5"/>
    <dgm:cxn modelId="{BEAC3D2D-B1F6-487F-B81E-CFF850BE3D24}" type="presParOf" srcId="{255CA79E-8420-4FB7-8A10-23FE063C4F5F}" destId="{42D4FFB7-DB89-4385-9551-A93EE7930736}" srcOrd="0" destOrd="0" presId="urn:microsoft.com/office/officeart/2005/8/layout/radial5"/>
    <dgm:cxn modelId="{49EB5DF7-B23C-45D8-AA1A-CF39783F6166}" type="presParOf" srcId="{255CA79E-8420-4FB7-8A10-23FE063C4F5F}" destId="{BD8B346A-3530-45A0-A219-86711526F441}" srcOrd="1" destOrd="0" presId="urn:microsoft.com/office/officeart/2005/8/layout/radial5"/>
    <dgm:cxn modelId="{272AE9EF-C140-41C8-AFAE-7DFDC836BC5C}" type="presParOf" srcId="{BD8B346A-3530-45A0-A219-86711526F441}" destId="{BB1F3035-4171-4282-AFC3-8E5DBE2A23C9}" srcOrd="0" destOrd="0" presId="urn:microsoft.com/office/officeart/2005/8/layout/radial5"/>
    <dgm:cxn modelId="{9D80C84F-C27B-4652-A74C-D0868BB02FF1}" type="presParOf" srcId="{255CA79E-8420-4FB7-8A10-23FE063C4F5F}" destId="{87EA3E4E-30E2-4322-B1A1-50A704E50DEF}" srcOrd="2" destOrd="0" presId="urn:microsoft.com/office/officeart/2005/8/layout/radial5"/>
    <dgm:cxn modelId="{60B3E072-4466-474A-90F2-1A45F5467396}" type="presParOf" srcId="{255CA79E-8420-4FB7-8A10-23FE063C4F5F}" destId="{205CDB49-CA39-4F09-A8C8-18BFD1653F78}" srcOrd="3" destOrd="0" presId="urn:microsoft.com/office/officeart/2005/8/layout/radial5"/>
    <dgm:cxn modelId="{2C9666EE-966F-4805-AE04-AE37AAEE45CF}" type="presParOf" srcId="{205CDB49-CA39-4F09-A8C8-18BFD1653F78}" destId="{FA2C9AEB-C6C4-4ADD-AAB9-F52C12CA4E94}" srcOrd="0" destOrd="0" presId="urn:microsoft.com/office/officeart/2005/8/layout/radial5"/>
    <dgm:cxn modelId="{DE40CD8E-889A-46A5-B3EA-18C55D71D1A8}" type="presParOf" srcId="{255CA79E-8420-4FB7-8A10-23FE063C4F5F}" destId="{54793CCB-C48F-4D3D-8857-8A48AFECB18D}" srcOrd="4" destOrd="0" presId="urn:microsoft.com/office/officeart/2005/8/layout/radial5"/>
    <dgm:cxn modelId="{5661F266-5990-4713-8DE9-1367A7EC7645}" type="presParOf" srcId="{255CA79E-8420-4FB7-8A10-23FE063C4F5F}" destId="{8ED0B37E-8225-436C-897C-655528787FF6}" srcOrd="5" destOrd="0" presId="urn:microsoft.com/office/officeart/2005/8/layout/radial5"/>
    <dgm:cxn modelId="{D9B74D3A-879C-480D-902B-E5F8725572E5}" type="presParOf" srcId="{8ED0B37E-8225-436C-897C-655528787FF6}" destId="{18A3DA6C-A9E2-43A0-992B-FBCADA9AB19E}" srcOrd="0" destOrd="0" presId="urn:microsoft.com/office/officeart/2005/8/layout/radial5"/>
    <dgm:cxn modelId="{BC885895-9647-4863-9F9B-517FA58541F0}" type="presParOf" srcId="{255CA79E-8420-4FB7-8A10-23FE063C4F5F}" destId="{CC30C7F4-CD84-4440-BBD4-91C167475B78}" srcOrd="6" destOrd="0" presId="urn:microsoft.com/office/officeart/2005/8/layout/radial5"/>
    <dgm:cxn modelId="{87B52B83-FD9E-451C-B3E2-9BE96A40C173}" type="presParOf" srcId="{255CA79E-8420-4FB7-8A10-23FE063C4F5F}" destId="{EEDC364E-7789-4A4D-93D5-06500E4BE5A1}" srcOrd="7" destOrd="0" presId="urn:microsoft.com/office/officeart/2005/8/layout/radial5"/>
    <dgm:cxn modelId="{021B7E48-BCAE-43A0-8D74-8899554A5D4D}" type="presParOf" srcId="{EEDC364E-7789-4A4D-93D5-06500E4BE5A1}" destId="{7CEA58F2-9A3C-4889-95BF-79C4189FAA38}" srcOrd="0" destOrd="0" presId="urn:microsoft.com/office/officeart/2005/8/layout/radial5"/>
    <dgm:cxn modelId="{4F30793C-1171-47A7-BD61-069337D99E6B}" type="presParOf" srcId="{255CA79E-8420-4FB7-8A10-23FE063C4F5F}" destId="{BE82039A-383D-4E58-91F6-D0BA024C8288}" srcOrd="8" destOrd="0" presId="urn:microsoft.com/office/officeart/2005/8/layout/radial5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07DCA2-D846-4D74-A24E-79829C432476}" type="doc">
      <dgm:prSet loTypeId="urn:microsoft.com/office/officeart/2005/8/layout/default" loCatId="list" qsTypeId="urn:microsoft.com/office/officeart/2005/8/quickstyle/3d4" qsCatId="3D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C9D80CCD-095F-4AA9-8F67-CB16244E4A39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IT Digitalization</a:t>
          </a:r>
        </a:p>
      </dgm:t>
    </dgm:pt>
    <dgm:pt modelId="{CF452BFB-48C5-4714-B072-F49E54F4D962}" type="parTrans" cxnId="{1D4011E6-A90C-4F5A-8B64-44F82D802930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BD3BC8-CC90-4760-B15A-9F56DFFD4A09}" type="sibTrans" cxnId="{1D4011E6-A90C-4F5A-8B64-44F82D802930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525EE0C-0200-4208-82E6-2A87F2F81E17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Asset Digitalization</a:t>
          </a:r>
        </a:p>
      </dgm:t>
    </dgm:pt>
    <dgm:pt modelId="{9DB6414E-EFF1-4E18-B929-49373F350E8A}" type="parTrans" cxnId="{59F3A08C-0FF0-493B-9DD4-D9A2BF6B298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8EA221A-78A8-4CA3-B798-6244684C2CC7}" type="sibTrans" cxnId="{59F3A08C-0FF0-493B-9DD4-D9A2BF6B298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B498134-A063-4767-AEE7-F7B441DA90D7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RTG Optimisation</a:t>
          </a:r>
        </a:p>
      </dgm:t>
    </dgm:pt>
    <dgm:pt modelId="{DC929803-B746-48DD-8C8B-3D258D96498F}" type="parTrans" cxnId="{F019310E-A881-489D-8D5B-7D7D12DC246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8E5E7A0-63CE-4F8C-BDF2-D775C536C052}" type="sibTrans" cxnId="{F019310E-A881-489D-8D5B-7D7D12DC246C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07693BB-FC7D-4108-9CB4-7ACC57FBA8E6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Marine Resource Management</a:t>
          </a:r>
        </a:p>
      </dgm:t>
    </dgm:pt>
    <dgm:pt modelId="{27DB7CC1-253C-456E-8FD9-25817FD021EB}" type="parTrans" cxnId="{993F3F1D-572E-42B6-B360-E2D096C3B854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C03B5DB-8584-4DD4-8415-5786F689C285}" type="sibTrans" cxnId="{993F3F1D-572E-42B6-B360-E2D096C3B854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A926C8A-E2D7-4905-8E0A-AC4D7F19501A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Labor Management System</a:t>
          </a:r>
        </a:p>
      </dgm:t>
    </dgm:pt>
    <dgm:pt modelId="{1C7B317E-4BD6-41F6-8A81-EFF63ED4B02F}" type="parTrans" cxnId="{478A1F8A-B359-4451-8804-097D0EA9FB9A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3BD9FE-7513-4DB5-8D41-96FA5135C8FB}" type="sibTrans" cxnId="{478A1F8A-B359-4451-8804-097D0EA9FB9A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43A2735-7CDF-4CDF-8468-AE4D87C955EE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ERP</a:t>
          </a:r>
        </a:p>
      </dgm:t>
    </dgm:pt>
    <dgm:pt modelId="{E89E03B1-1B7F-4162-BBA1-3AC6489C8690}" type="parTrans" cxnId="{25708EBF-24A0-45DB-89BE-52FD67C15CB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7D2D4BA-1C78-4056-B379-08E2EF3D9E6C}" type="sibTrans" cxnId="{25708EBF-24A0-45DB-89BE-52FD67C15CB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E979AC2-24BA-4146-8771-021A405289E2}" type="pres">
      <dgm:prSet presAssocID="{5B07DCA2-D846-4D74-A24E-79829C432476}" presName="diagram" presStyleCnt="0">
        <dgm:presLayoutVars>
          <dgm:dir/>
          <dgm:resizeHandles val="exact"/>
        </dgm:presLayoutVars>
      </dgm:prSet>
      <dgm:spPr/>
    </dgm:pt>
    <dgm:pt modelId="{92591DF4-163B-4250-9536-482B04636F02}" type="pres">
      <dgm:prSet presAssocID="{C9D80CCD-095F-4AA9-8F67-CB16244E4A39}" presName="node" presStyleLbl="node1" presStyleIdx="0" presStyleCnt="6">
        <dgm:presLayoutVars>
          <dgm:bulletEnabled val="1"/>
        </dgm:presLayoutVars>
      </dgm:prSet>
      <dgm:spPr/>
    </dgm:pt>
    <dgm:pt modelId="{314C2010-0B26-42EB-8920-FCD8F683AD3B}" type="pres">
      <dgm:prSet presAssocID="{37BD3BC8-CC90-4760-B15A-9F56DFFD4A09}" presName="sibTrans" presStyleCnt="0"/>
      <dgm:spPr/>
    </dgm:pt>
    <dgm:pt modelId="{0DFA05C3-0895-4D92-B71D-23C478FA7365}" type="pres">
      <dgm:prSet presAssocID="{F525EE0C-0200-4208-82E6-2A87F2F81E17}" presName="node" presStyleLbl="node1" presStyleIdx="1" presStyleCnt="6">
        <dgm:presLayoutVars>
          <dgm:bulletEnabled val="1"/>
        </dgm:presLayoutVars>
      </dgm:prSet>
      <dgm:spPr/>
    </dgm:pt>
    <dgm:pt modelId="{553AEBC6-53AB-4DF1-84DC-28C2CBD88D60}" type="pres">
      <dgm:prSet presAssocID="{38EA221A-78A8-4CA3-B798-6244684C2CC7}" presName="sibTrans" presStyleCnt="0"/>
      <dgm:spPr/>
    </dgm:pt>
    <dgm:pt modelId="{FAF00D2E-896E-4F79-B331-2682EE8D250E}" type="pres">
      <dgm:prSet presAssocID="{9B498134-A063-4767-AEE7-F7B441DA90D7}" presName="node" presStyleLbl="node1" presStyleIdx="2" presStyleCnt="6">
        <dgm:presLayoutVars>
          <dgm:bulletEnabled val="1"/>
        </dgm:presLayoutVars>
      </dgm:prSet>
      <dgm:spPr/>
    </dgm:pt>
    <dgm:pt modelId="{082EFDC5-796F-401B-ADA6-3554C9CF9A09}" type="pres">
      <dgm:prSet presAssocID="{78E5E7A0-63CE-4F8C-BDF2-D775C536C052}" presName="sibTrans" presStyleCnt="0"/>
      <dgm:spPr/>
    </dgm:pt>
    <dgm:pt modelId="{8F555250-36B3-4631-8BDD-C261C51B4ED0}" type="pres">
      <dgm:prSet presAssocID="{DA926C8A-E2D7-4905-8E0A-AC4D7F19501A}" presName="node" presStyleLbl="node1" presStyleIdx="3" presStyleCnt="6">
        <dgm:presLayoutVars>
          <dgm:bulletEnabled val="1"/>
        </dgm:presLayoutVars>
      </dgm:prSet>
      <dgm:spPr/>
    </dgm:pt>
    <dgm:pt modelId="{806ED19D-B66A-4407-8C02-AE9F91A735D5}" type="pres">
      <dgm:prSet presAssocID="{EE3BD9FE-7513-4DB5-8D41-96FA5135C8FB}" presName="sibTrans" presStyleCnt="0"/>
      <dgm:spPr/>
    </dgm:pt>
    <dgm:pt modelId="{ECE9434C-6340-4097-8071-B48A9DE3DE26}" type="pres">
      <dgm:prSet presAssocID="{343A2735-7CDF-4CDF-8468-AE4D87C955EE}" presName="node" presStyleLbl="node1" presStyleIdx="4" presStyleCnt="6">
        <dgm:presLayoutVars>
          <dgm:bulletEnabled val="1"/>
        </dgm:presLayoutVars>
      </dgm:prSet>
      <dgm:spPr/>
    </dgm:pt>
    <dgm:pt modelId="{692CC6E0-ECF2-4DD1-B778-243590968214}" type="pres">
      <dgm:prSet presAssocID="{87D2D4BA-1C78-4056-B379-08E2EF3D9E6C}" presName="sibTrans" presStyleCnt="0"/>
      <dgm:spPr/>
    </dgm:pt>
    <dgm:pt modelId="{AB1EA936-6247-4E42-A5F6-F56E8DA8F15F}" type="pres">
      <dgm:prSet presAssocID="{A07693BB-FC7D-4108-9CB4-7ACC57FBA8E6}" presName="node" presStyleLbl="node1" presStyleIdx="5" presStyleCnt="6">
        <dgm:presLayoutVars>
          <dgm:bulletEnabled val="1"/>
        </dgm:presLayoutVars>
      </dgm:prSet>
      <dgm:spPr/>
    </dgm:pt>
  </dgm:ptLst>
  <dgm:cxnLst>
    <dgm:cxn modelId="{F019310E-A881-489D-8D5B-7D7D12DC246C}" srcId="{5B07DCA2-D846-4D74-A24E-79829C432476}" destId="{9B498134-A063-4767-AEE7-F7B441DA90D7}" srcOrd="2" destOrd="0" parTransId="{DC929803-B746-48DD-8C8B-3D258D96498F}" sibTransId="{78E5E7A0-63CE-4F8C-BDF2-D775C536C052}"/>
    <dgm:cxn modelId="{F788D61A-F123-440A-9F2F-B2F7D211A6FF}" type="presOf" srcId="{C9D80CCD-095F-4AA9-8F67-CB16244E4A39}" destId="{92591DF4-163B-4250-9536-482B04636F02}" srcOrd="0" destOrd="0" presId="urn:microsoft.com/office/officeart/2005/8/layout/default"/>
    <dgm:cxn modelId="{993F3F1D-572E-42B6-B360-E2D096C3B854}" srcId="{5B07DCA2-D846-4D74-A24E-79829C432476}" destId="{A07693BB-FC7D-4108-9CB4-7ACC57FBA8E6}" srcOrd="5" destOrd="0" parTransId="{27DB7CC1-253C-456E-8FD9-25817FD021EB}" sibTransId="{5C03B5DB-8584-4DD4-8415-5786F689C285}"/>
    <dgm:cxn modelId="{C0946925-01CD-4E25-AA59-C05118F07946}" type="presOf" srcId="{F525EE0C-0200-4208-82E6-2A87F2F81E17}" destId="{0DFA05C3-0895-4D92-B71D-23C478FA7365}" srcOrd="0" destOrd="0" presId="urn:microsoft.com/office/officeart/2005/8/layout/default"/>
    <dgm:cxn modelId="{1DD1AA60-726A-48CE-9BE4-D0F072370CE6}" type="presOf" srcId="{DA926C8A-E2D7-4905-8E0A-AC4D7F19501A}" destId="{8F555250-36B3-4631-8BDD-C261C51B4ED0}" srcOrd="0" destOrd="0" presId="urn:microsoft.com/office/officeart/2005/8/layout/default"/>
    <dgm:cxn modelId="{478A1F8A-B359-4451-8804-097D0EA9FB9A}" srcId="{5B07DCA2-D846-4D74-A24E-79829C432476}" destId="{DA926C8A-E2D7-4905-8E0A-AC4D7F19501A}" srcOrd="3" destOrd="0" parTransId="{1C7B317E-4BD6-41F6-8A81-EFF63ED4B02F}" sibTransId="{EE3BD9FE-7513-4DB5-8D41-96FA5135C8FB}"/>
    <dgm:cxn modelId="{59F3A08C-0FF0-493B-9DD4-D9A2BF6B2983}" srcId="{5B07DCA2-D846-4D74-A24E-79829C432476}" destId="{F525EE0C-0200-4208-82E6-2A87F2F81E17}" srcOrd="1" destOrd="0" parTransId="{9DB6414E-EFF1-4E18-B929-49373F350E8A}" sibTransId="{38EA221A-78A8-4CA3-B798-6244684C2CC7}"/>
    <dgm:cxn modelId="{F29AA59C-A514-403D-A4E4-D6EA41FF719E}" type="presOf" srcId="{343A2735-7CDF-4CDF-8468-AE4D87C955EE}" destId="{ECE9434C-6340-4097-8071-B48A9DE3DE26}" srcOrd="0" destOrd="0" presId="urn:microsoft.com/office/officeart/2005/8/layout/default"/>
    <dgm:cxn modelId="{299D89BC-31F4-48BB-92F4-3B78192DBD8B}" type="presOf" srcId="{A07693BB-FC7D-4108-9CB4-7ACC57FBA8E6}" destId="{AB1EA936-6247-4E42-A5F6-F56E8DA8F15F}" srcOrd="0" destOrd="0" presId="urn:microsoft.com/office/officeart/2005/8/layout/default"/>
    <dgm:cxn modelId="{25708EBF-24A0-45DB-89BE-52FD67C15CB9}" srcId="{5B07DCA2-D846-4D74-A24E-79829C432476}" destId="{343A2735-7CDF-4CDF-8468-AE4D87C955EE}" srcOrd="4" destOrd="0" parTransId="{E89E03B1-1B7F-4162-BBA1-3AC6489C8690}" sibTransId="{87D2D4BA-1C78-4056-B379-08E2EF3D9E6C}"/>
    <dgm:cxn modelId="{DE2F56C1-669C-41B2-81E0-E86927414C85}" type="presOf" srcId="{5B07DCA2-D846-4D74-A24E-79829C432476}" destId="{3E979AC2-24BA-4146-8771-021A405289E2}" srcOrd="0" destOrd="0" presId="urn:microsoft.com/office/officeart/2005/8/layout/default"/>
    <dgm:cxn modelId="{FFE301C2-575C-4880-B7B5-49F5245BBA21}" type="presOf" srcId="{9B498134-A063-4767-AEE7-F7B441DA90D7}" destId="{FAF00D2E-896E-4F79-B331-2682EE8D250E}" srcOrd="0" destOrd="0" presId="urn:microsoft.com/office/officeart/2005/8/layout/default"/>
    <dgm:cxn modelId="{1D4011E6-A90C-4F5A-8B64-44F82D802930}" srcId="{5B07DCA2-D846-4D74-A24E-79829C432476}" destId="{C9D80CCD-095F-4AA9-8F67-CB16244E4A39}" srcOrd="0" destOrd="0" parTransId="{CF452BFB-48C5-4714-B072-F49E54F4D962}" sibTransId="{37BD3BC8-CC90-4760-B15A-9F56DFFD4A09}"/>
    <dgm:cxn modelId="{2B7EED65-0EDA-4362-9E1C-731AF5504188}" type="presParOf" srcId="{3E979AC2-24BA-4146-8771-021A405289E2}" destId="{92591DF4-163B-4250-9536-482B04636F02}" srcOrd="0" destOrd="0" presId="urn:microsoft.com/office/officeart/2005/8/layout/default"/>
    <dgm:cxn modelId="{4F0D6EAD-DBC4-444F-9E9F-0AEB073069BA}" type="presParOf" srcId="{3E979AC2-24BA-4146-8771-021A405289E2}" destId="{314C2010-0B26-42EB-8920-FCD8F683AD3B}" srcOrd="1" destOrd="0" presId="urn:microsoft.com/office/officeart/2005/8/layout/default"/>
    <dgm:cxn modelId="{8E9A2193-C3CB-4AEB-A8D2-F4B687EC5A69}" type="presParOf" srcId="{3E979AC2-24BA-4146-8771-021A405289E2}" destId="{0DFA05C3-0895-4D92-B71D-23C478FA7365}" srcOrd="2" destOrd="0" presId="urn:microsoft.com/office/officeart/2005/8/layout/default"/>
    <dgm:cxn modelId="{5A7960D3-B808-4E93-A6D4-B90BCB978C40}" type="presParOf" srcId="{3E979AC2-24BA-4146-8771-021A405289E2}" destId="{553AEBC6-53AB-4DF1-84DC-28C2CBD88D60}" srcOrd="3" destOrd="0" presId="urn:microsoft.com/office/officeart/2005/8/layout/default"/>
    <dgm:cxn modelId="{02DA989C-DCC0-45BD-A7B9-B5A5ACA447D0}" type="presParOf" srcId="{3E979AC2-24BA-4146-8771-021A405289E2}" destId="{FAF00D2E-896E-4F79-B331-2682EE8D250E}" srcOrd="4" destOrd="0" presId="urn:microsoft.com/office/officeart/2005/8/layout/default"/>
    <dgm:cxn modelId="{8D5EEBF1-186C-43EA-8E4C-CC5D01C90586}" type="presParOf" srcId="{3E979AC2-24BA-4146-8771-021A405289E2}" destId="{082EFDC5-796F-401B-ADA6-3554C9CF9A09}" srcOrd="5" destOrd="0" presId="urn:microsoft.com/office/officeart/2005/8/layout/default"/>
    <dgm:cxn modelId="{79D2AF7A-951E-41A5-8E5D-C3E4D21EE7B2}" type="presParOf" srcId="{3E979AC2-24BA-4146-8771-021A405289E2}" destId="{8F555250-36B3-4631-8BDD-C261C51B4ED0}" srcOrd="6" destOrd="0" presId="urn:microsoft.com/office/officeart/2005/8/layout/default"/>
    <dgm:cxn modelId="{9CE7E8DE-F4D6-48DF-9724-B7BCBE497EE7}" type="presParOf" srcId="{3E979AC2-24BA-4146-8771-021A405289E2}" destId="{806ED19D-B66A-4407-8C02-AE9F91A735D5}" srcOrd="7" destOrd="0" presId="urn:microsoft.com/office/officeart/2005/8/layout/default"/>
    <dgm:cxn modelId="{5DC51FC4-0B08-436C-B27D-69DE83799132}" type="presParOf" srcId="{3E979AC2-24BA-4146-8771-021A405289E2}" destId="{ECE9434C-6340-4097-8071-B48A9DE3DE26}" srcOrd="8" destOrd="0" presId="urn:microsoft.com/office/officeart/2005/8/layout/default"/>
    <dgm:cxn modelId="{95B35188-A0C0-4AD7-8D79-205CB233D9E7}" type="presParOf" srcId="{3E979AC2-24BA-4146-8771-021A405289E2}" destId="{692CC6E0-ECF2-4DD1-B778-243590968214}" srcOrd="9" destOrd="0" presId="urn:microsoft.com/office/officeart/2005/8/layout/default"/>
    <dgm:cxn modelId="{6042163D-4BEA-4600-A5CD-55C9AC37148F}" type="presParOf" srcId="{3E979AC2-24BA-4146-8771-021A405289E2}" destId="{AB1EA936-6247-4E42-A5F6-F56E8DA8F15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8DC95-A81E-49B3-9691-E65374DE1806}">
      <dsp:nvSpPr>
        <dsp:cNvPr id="0" name=""/>
        <dsp:cNvSpPr/>
      </dsp:nvSpPr>
      <dsp:spPr>
        <a:xfrm>
          <a:off x="1810160" y="813450"/>
          <a:ext cx="1032402" cy="994038"/>
        </a:xfrm>
        <a:prstGeom prst="ellipse">
          <a:avLst/>
        </a:prstGeom>
        <a:solidFill>
          <a:srgbClr val="000066"/>
        </a:solidFill>
        <a:ln w="28575" cap="flat" cmpd="sng" algn="ctr">
          <a:solidFill>
            <a:schemeClr val="lt1"/>
          </a:solidFill>
          <a:prstDash val="solid"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Berth Capacity</a:t>
          </a:r>
        </a:p>
      </dsp:txBody>
      <dsp:txXfrm>
        <a:off x="1961352" y="959023"/>
        <a:ext cx="730018" cy="702892"/>
      </dsp:txXfrm>
    </dsp:sp>
    <dsp:sp modelId="{B44C97EC-BFE6-4F41-9A16-0A178BE30496}">
      <dsp:nvSpPr>
        <dsp:cNvPr id="0" name=""/>
        <dsp:cNvSpPr/>
      </dsp:nvSpPr>
      <dsp:spPr>
        <a:xfrm rot="2160000">
          <a:off x="2861005" y="1663338"/>
          <a:ext cx="510103" cy="4417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873660" y="1712740"/>
        <a:ext cx="377576" cy="265054"/>
      </dsp:txXfrm>
    </dsp:sp>
    <dsp:sp modelId="{1678AF41-AE44-4390-A85F-AFE8AF8BBD01}">
      <dsp:nvSpPr>
        <dsp:cNvPr id="0" name=""/>
        <dsp:cNvSpPr/>
      </dsp:nvSpPr>
      <dsp:spPr>
        <a:xfrm>
          <a:off x="3424518" y="1968714"/>
          <a:ext cx="983854" cy="994038"/>
        </a:xfrm>
        <a:prstGeom prst="ellipse">
          <a:avLst/>
        </a:prstGeom>
        <a:solidFill>
          <a:srgbClr val="000066"/>
        </a:solidFill>
        <a:ln w="28575" cap="flat" cmpd="sng" algn="ctr">
          <a:solidFill>
            <a:schemeClr val="lt1"/>
          </a:solidFill>
          <a:prstDash val="solid"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Yard Capacity</a:t>
          </a:r>
        </a:p>
      </dsp:txBody>
      <dsp:txXfrm>
        <a:off x="3568600" y="2114287"/>
        <a:ext cx="695690" cy="702892"/>
      </dsp:txXfrm>
    </dsp:sp>
    <dsp:sp modelId="{02B94814-0802-4E60-BFB6-48C53D0FB2A0}">
      <dsp:nvSpPr>
        <dsp:cNvPr id="0" name=""/>
        <dsp:cNvSpPr/>
      </dsp:nvSpPr>
      <dsp:spPr>
        <a:xfrm rot="6480000">
          <a:off x="3360514" y="3164581"/>
          <a:ext cx="514188" cy="4417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447254" y="3189912"/>
        <a:ext cx="381661" cy="265054"/>
      </dsp:txXfrm>
    </dsp:sp>
    <dsp:sp modelId="{36BB7221-10D1-48F3-AB8A-2ED477B967BE}">
      <dsp:nvSpPr>
        <dsp:cNvPr id="0" name=""/>
        <dsp:cNvSpPr/>
      </dsp:nvSpPr>
      <dsp:spPr>
        <a:xfrm>
          <a:off x="2792886" y="3837970"/>
          <a:ext cx="1032402" cy="994038"/>
        </a:xfrm>
        <a:prstGeom prst="ellipse">
          <a:avLst/>
        </a:prstGeom>
        <a:solidFill>
          <a:srgbClr val="000066"/>
        </a:solidFill>
        <a:ln w="28575" cap="flat" cmpd="sng" algn="ctr">
          <a:solidFill>
            <a:schemeClr val="lt1"/>
          </a:solidFill>
          <a:prstDash val="solid"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Main Gate Capacity</a:t>
          </a:r>
        </a:p>
      </dsp:txBody>
      <dsp:txXfrm>
        <a:off x="2944078" y="3983543"/>
        <a:ext cx="730018" cy="702892"/>
      </dsp:txXfrm>
    </dsp:sp>
    <dsp:sp modelId="{55470FCE-0123-4062-AEF2-541A4FBBCE68}">
      <dsp:nvSpPr>
        <dsp:cNvPr id="0" name=""/>
        <dsp:cNvSpPr/>
      </dsp:nvSpPr>
      <dsp:spPr>
        <a:xfrm rot="10800000">
          <a:off x="2183089" y="4114111"/>
          <a:ext cx="430923" cy="4417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312366" y="4202462"/>
        <a:ext cx="301646" cy="265054"/>
      </dsp:txXfrm>
    </dsp:sp>
    <dsp:sp modelId="{E94EAC44-6723-4788-A8FE-B6CF7B135F02}">
      <dsp:nvSpPr>
        <dsp:cNvPr id="0" name=""/>
        <dsp:cNvSpPr/>
      </dsp:nvSpPr>
      <dsp:spPr>
        <a:xfrm>
          <a:off x="707445" y="3729462"/>
          <a:ext cx="1272377" cy="1211055"/>
        </a:xfrm>
        <a:prstGeom prst="ellipse">
          <a:avLst/>
        </a:prstGeom>
        <a:solidFill>
          <a:srgbClr val="000066"/>
        </a:solidFill>
        <a:ln w="28575" cap="flat" cmpd="sng" algn="ctr">
          <a:solidFill>
            <a:schemeClr val="lt1"/>
          </a:solidFill>
          <a:prstDash val="solid"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Manpower</a:t>
          </a:r>
        </a:p>
      </dsp:txBody>
      <dsp:txXfrm>
        <a:off x="893780" y="3906817"/>
        <a:ext cx="899707" cy="856345"/>
      </dsp:txXfrm>
    </dsp:sp>
    <dsp:sp modelId="{1CDCA71A-55B7-4332-83DA-D212B377849B}">
      <dsp:nvSpPr>
        <dsp:cNvPr id="0" name=""/>
        <dsp:cNvSpPr/>
      </dsp:nvSpPr>
      <dsp:spPr>
        <a:xfrm rot="15120000">
          <a:off x="799531" y="3139655"/>
          <a:ext cx="454966" cy="4417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886271" y="3291026"/>
        <a:ext cx="322439" cy="265054"/>
      </dsp:txXfrm>
    </dsp:sp>
    <dsp:sp modelId="{A48B1030-3145-4EA1-94AB-3D6B27D55AA3}">
      <dsp:nvSpPr>
        <dsp:cNvPr id="0" name=""/>
        <dsp:cNvSpPr/>
      </dsp:nvSpPr>
      <dsp:spPr>
        <a:xfrm>
          <a:off x="220075" y="1968714"/>
          <a:ext cx="1032402" cy="994038"/>
        </a:xfrm>
        <a:prstGeom prst="ellipse">
          <a:avLst/>
        </a:prstGeom>
        <a:solidFill>
          <a:srgbClr val="000066"/>
        </a:solidFill>
        <a:ln w="28575" cap="flat" cmpd="sng" algn="ctr">
          <a:solidFill>
            <a:schemeClr val="lt1"/>
          </a:solidFill>
          <a:prstDash val="solid"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IT </a:t>
          </a:r>
        </a:p>
      </dsp:txBody>
      <dsp:txXfrm>
        <a:off x="371267" y="2114287"/>
        <a:ext cx="730018" cy="702892"/>
      </dsp:txXfrm>
    </dsp:sp>
    <dsp:sp modelId="{15B4B96B-340E-4D6E-A40A-220CB8433720}">
      <dsp:nvSpPr>
        <dsp:cNvPr id="0" name=""/>
        <dsp:cNvSpPr/>
      </dsp:nvSpPr>
      <dsp:spPr>
        <a:xfrm rot="19440000">
          <a:off x="1268926" y="1675570"/>
          <a:ext cx="501805" cy="4417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281581" y="1802870"/>
        <a:ext cx="369278" cy="2650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8DC95-A81E-49B3-9691-E65374DE1806}">
      <dsp:nvSpPr>
        <dsp:cNvPr id="0" name=""/>
        <dsp:cNvSpPr/>
      </dsp:nvSpPr>
      <dsp:spPr>
        <a:xfrm>
          <a:off x="1810160" y="701624"/>
          <a:ext cx="1032402" cy="994038"/>
        </a:xfrm>
        <a:prstGeom prst="ellipse">
          <a:avLst/>
        </a:prstGeom>
        <a:solidFill>
          <a:srgbClr val="000066"/>
        </a:solidFill>
        <a:ln w="28575" cap="flat" cmpd="sng" algn="ctr">
          <a:solidFill>
            <a:schemeClr val="lt1"/>
          </a:solidFill>
          <a:prstDash val="solid"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Berth Capacity</a:t>
          </a:r>
        </a:p>
      </dsp:txBody>
      <dsp:txXfrm>
        <a:off x="1961352" y="847197"/>
        <a:ext cx="730018" cy="702892"/>
      </dsp:txXfrm>
    </dsp:sp>
    <dsp:sp modelId="{B44C97EC-BFE6-4F41-9A16-0A178BE30496}">
      <dsp:nvSpPr>
        <dsp:cNvPr id="0" name=""/>
        <dsp:cNvSpPr/>
      </dsp:nvSpPr>
      <dsp:spPr>
        <a:xfrm rot="2160000">
          <a:off x="2861005" y="1551512"/>
          <a:ext cx="510103" cy="4417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873660" y="1600914"/>
        <a:ext cx="377576" cy="265054"/>
      </dsp:txXfrm>
    </dsp:sp>
    <dsp:sp modelId="{1678AF41-AE44-4390-A85F-AFE8AF8BBD01}">
      <dsp:nvSpPr>
        <dsp:cNvPr id="0" name=""/>
        <dsp:cNvSpPr/>
      </dsp:nvSpPr>
      <dsp:spPr>
        <a:xfrm>
          <a:off x="3424518" y="1856888"/>
          <a:ext cx="983854" cy="994038"/>
        </a:xfrm>
        <a:prstGeom prst="ellipse">
          <a:avLst/>
        </a:prstGeom>
        <a:solidFill>
          <a:srgbClr val="000066"/>
        </a:solidFill>
        <a:ln w="28575" cap="flat" cmpd="sng" algn="ctr">
          <a:solidFill>
            <a:schemeClr val="lt1"/>
          </a:solidFill>
          <a:prstDash val="solid"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Yard Capacity</a:t>
          </a:r>
        </a:p>
      </dsp:txBody>
      <dsp:txXfrm>
        <a:off x="3568600" y="2002461"/>
        <a:ext cx="695690" cy="702892"/>
      </dsp:txXfrm>
    </dsp:sp>
    <dsp:sp modelId="{02B94814-0802-4E60-BFB6-48C53D0FB2A0}">
      <dsp:nvSpPr>
        <dsp:cNvPr id="0" name=""/>
        <dsp:cNvSpPr/>
      </dsp:nvSpPr>
      <dsp:spPr>
        <a:xfrm rot="6480000">
          <a:off x="3360514" y="3052755"/>
          <a:ext cx="514188" cy="4417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447254" y="3078086"/>
        <a:ext cx="381661" cy="265054"/>
      </dsp:txXfrm>
    </dsp:sp>
    <dsp:sp modelId="{36BB7221-10D1-48F3-AB8A-2ED477B967BE}">
      <dsp:nvSpPr>
        <dsp:cNvPr id="0" name=""/>
        <dsp:cNvSpPr/>
      </dsp:nvSpPr>
      <dsp:spPr>
        <a:xfrm>
          <a:off x="2792886" y="3726145"/>
          <a:ext cx="1032402" cy="994038"/>
        </a:xfrm>
        <a:prstGeom prst="ellipse">
          <a:avLst/>
        </a:prstGeom>
        <a:solidFill>
          <a:srgbClr val="000066"/>
        </a:solidFill>
        <a:ln w="28575" cap="flat" cmpd="sng" algn="ctr">
          <a:solidFill>
            <a:schemeClr val="lt1"/>
          </a:solidFill>
          <a:prstDash val="solid"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Main Gate Capacity</a:t>
          </a:r>
        </a:p>
      </dsp:txBody>
      <dsp:txXfrm>
        <a:off x="2944078" y="3871718"/>
        <a:ext cx="730018" cy="702892"/>
      </dsp:txXfrm>
    </dsp:sp>
    <dsp:sp modelId="{55470FCE-0123-4062-AEF2-541A4FBBCE68}">
      <dsp:nvSpPr>
        <dsp:cNvPr id="0" name=""/>
        <dsp:cNvSpPr/>
      </dsp:nvSpPr>
      <dsp:spPr>
        <a:xfrm rot="10800000">
          <a:off x="2183089" y="4002285"/>
          <a:ext cx="430923" cy="4417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312366" y="4090636"/>
        <a:ext cx="301646" cy="265054"/>
      </dsp:txXfrm>
    </dsp:sp>
    <dsp:sp modelId="{E94EAC44-6723-4788-A8FE-B6CF7B135F02}">
      <dsp:nvSpPr>
        <dsp:cNvPr id="0" name=""/>
        <dsp:cNvSpPr/>
      </dsp:nvSpPr>
      <dsp:spPr>
        <a:xfrm>
          <a:off x="707445" y="3617636"/>
          <a:ext cx="1272377" cy="1211055"/>
        </a:xfrm>
        <a:prstGeom prst="ellipse">
          <a:avLst/>
        </a:prstGeom>
        <a:solidFill>
          <a:srgbClr val="000066"/>
        </a:solidFill>
        <a:ln w="28575" cap="flat" cmpd="sng" algn="ctr">
          <a:solidFill>
            <a:schemeClr val="lt1"/>
          </a:solidFill>
          <a:prstDash val="solid"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Manpower</a:t>
          </a:r>
        </a:p>
      </dsp:txBody>
      <dsp:txXfrm>
        <a:off x="893780" y="3794991"/>
        <a:ext cx="899707" cy="856345"/>
      </dsp:txXfrm>
    </dsp:sp>
    <dsp:sp modelId="{1CDCA71A-55B7-4332-83DA-D212B377849B}">
      <dsp:nvSpPr>
        <dsp:cNvPr id="0" name=""/>
        <dsp:cNvSpPr/>
      </dsp:nvSpPr>
      <dsp:spPr>
        <a:xfrm rot="15120000">
          <a:off x="799531" y="3027830"/>
          <a:ext cx="454966" cy="4417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886271" y="3179201"/>
        <a:ext cx="322439" cy="265054"/>
      </dsp:txXfrm>
    </dsp:sp>
    <dsp:sp modelId="{A48B1030-3145-4EA1-94AB-3D6B27D55AA3}">
      <dsp:nvSpPr>
        <dsp:cNvPr id="0" name=""/>
        <dsp:cNvSpPr/>
      </dsp:nvSpPr>
      <dsp:spPr>
        <a:xfrm>
          <a:off x="220075" y="1856888"/>
          <a:ext cx="1032402" cy="994038"/>
        </a:xfrm>
        <a:prstGeom prst="ellipse">
          <a:avLst/>
        </a:prstGeom>
        <a:solidFill>
          <a:srgbClr val="000066"/>
        </a:solidFill>
        <a:ln w="28575" cap="flat" cmpd="sng" algn="ctr">
          <a:solidFill>
            <a:schemeClr val="lt1"/>
          </a:solidFill>
          <a:prstDash val="solid"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IT </a:t>
          </a:r>
        </a:p>
      </dsp:txBody>
      <dsp:txXfrm>
        <a:off x="371267" y="2002461"/>
        <a:ext cx="730018" cy="702892"/>
      </dsp:txXfrm>
    </dsp:sp>
    <dsp:sp modelId="{15B4B96B-340E-4D6E-A40A-220CB8433720}">
      <dsp:nvSpPr>
        <dsp:cNvPr id="0" name=""/>
        <dsp:cNvSpPr/>
      </dsp:nvSpPr>
      <dsp:spPr>
        <a:xfrm rot="19440000">
          <a:off x="1268926" y="1563744"/>
          <a:ext cx="501805" cy="4417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281581" y="1691044"/>
        <a:ext cx="369278" cy="2650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4FFB7-DB89-4385-9551-A93EE7930736}">
      <dsp:nvSpPr>
        <dsp:cNvPr id="0" name=""/>
        <dsp:cNvSpPr/>
      </dsp:nvSpPr>
      <dsp:spPr>
        <a:xfrm>
          <a:off x="2135037" y="1771317"/>
          <a:ext cx="1264807" cy="12648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ICT STRATEGY 2014-2024</a:t>
          </a:r>
        </a:p>
      </dsp:txBody>
      <dsp:txXfrm>
        <a:off x="2320264" y="1956544"/>
        <a:ext cx="894353" cy="894353"/>
      </dsp:txXfrm>
    </dsp:sp>
    <dsp:sp modelId="{BD8B346A-3530-45A0-A219-86711526F441}">
      <dsp:nvSpPr>
        <dsp:cNvPr id="0" name=""/>
        <dsp:cNvSpPr/>
      </dsp:nvSpPr>
      <dsp:spPr>
        <a:xfrm rot="16200000">
          <a:off x="2633786" y="1311688"/>
          <a:ext cx="267308" cy="4300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2673882" y="1437791"/>
        <a:ext cx="187116" cy="258020"/>
      </dsp:txXfrm>
    </dsp:sp>
    <dsp:sp modelId="{87EA3E4E-30E2-4322-B1A1-50A704E50DEF}">
      <dsp:nvSpPr>
        <dsp:cNvPr id="0" name=""/>
        <dsp:cNvSpPr/>
      </dsp:nvSpPr>
      <dsp:spPr>
        <a:xfrm>
          <a:off x="2135037" y="2155"/>
          <a:ext cx="1264807" cy="12648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Operating Excellence &amp; Streamlining</a:t>
          </a:r>
        </a:p>
      </dsp:txBody>
      <dsp:txXfrm>
        <a:off x="2320264" y="187382"/>
        <a:ext cx="894353" cy="894353"/>
      </dsp:txXfrm>
    </dsp:sp>
    <dsp:sp modelId="{205CDB49-CA39-4F09-A8C8-18BFD1653F78}">
      <dsp:nvSpPr>
        <dsp:cNvPr id="0" name=""/>
        <dsp:cNvSpPr/>
      </dsp:nvSpPr>
      <dsp:spPr>
        <a:xfrm>
          <a:off x="3510802" y="2188704"/>
          <a:ext cx="267308" cy="4300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3510802" y="2274711"/>
        <a:ext cx="187116" cy="258020"/>
      </dsp:txXfrm>
    </dsp:sp>
    <dsp:sp modelId="{54793CCB-C48F-4D3D-8857-8A48AFECB18D}">
      <dsp:nvSpPr>
        <dsp:cNvPr id="0" name=""/>
        <dsp:cNvSpPr/>
      </dsp:nvSpPr>
      <dsp:spPr>
        <a:xfrm>
          <a:off x="3904200" y="1771317"/>
          <a:ext cx="1264807" cy="12648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Achieving Business Growth &amp; Change </a:t>
          </a:r>
        </a:p>
      </dsp:txBody>
      <dsp:txXfrm>
        <a:off x="4089427" y="1956544"/>
        <a:ext cx="894353" cy="894353"/>
      </dsp:txXfrm>
    </dsp:sp>
    <dsp:sp modelId="{8ED0B37E-8225-436C-897C-655528787FF6}">
      <dsp:nvSpPr>
        <dsp:cNvPr id="0" name=""/>
        <dsp:cNvSpPr/>
      </dsp:nvSpPr>
      <dsp:spPr>
        <a:xfrm rot="5400000">
          <a:off x="2633786" y="3065720"/>
          <a:ext cx="267308" cy="4300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>
        <a:off x="2673882" y="3111631"/>
        <a:ext cx="187116" cy="258020"/>
      </dsp:txXfrm>
    </dsp:sp>
    <dsp:sp modelId="{CC30C7F4-CD84-4440-BBD4-91C167475B78}">
      <dsp:nvSpPr>
        <dsp:cNvPr id="0" name=""/>
        <dsp:cNvSpPr/>
      </dsp:nvSpPr>
      <dsp:spPr>
        <a:xfrm>
          <a:off x="2135037" y="3540480"/>
          <a:ext cx="1264807" cy="12648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Governance, Standardization &amp; Compliance</a:t>
          </a:r>
        </a:p>
      </dsp:txBody>
      <dsp:txXfrm>
        <a:off x="2320264" y="3725707"/>
        <a:ext cx="894353" cy="894353"/>
      </dsp:txXfrm>
    </dsp:sp>
    <dsp:sp modelId="{EEDC364E-7789-4A4D-93D5-06500E4BE5A1}">
      <dsp:nvSpPr>
        <dsp:cNvPr id="0" name=""/>
        <dsp:cNvSpPr/>
      </dsp:nvSpPr>
      <dsp:spPr>
        <a:xfrm rot="10800000">
          <a:off x="1756770" y="2188704"/>
          <a:ext cx="267308" cy="4300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/>
        </a:p>
      </dsp:txBody>
      <dsp:txXfrm rot="10800000">
        <a:off x="1836962" y="2274711"/>
        <a:ext cx="187116" cy="258020"/>
      </dsp:txXfrm>
    </dsp:sp>
    <dsp:sp modelId="{BE82039A-383D-4E58-91F6-D0BA024C8288}">
      <dsp:nvSpPr>
        <dsp:cNvPr id="0" name=""/>
        <dsp:cNvSpPr/>
      </dsp:nvSpPr>
      <dsp:spPr>
        <a:xfrm>
          <a:off x="365874" y="1771317"/>
          <a:ext cx="1264807" cy="12648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Competency &amp; Team Building</a:t>
          </a:r>
        </a:p>
      </dsp:txBody>
      <dsp:txXfrm>
        <a:off x="551101" y="1956544"/>
        <a:ext cx="894353" cy="8943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591DF4-163B-4250-9536-482B04636F02}">
      <dsp:nvSpPr>
        <dsp:cNvPr id="0" name=""/>
        <dsp:cNvSpPr/>
      </dsp:nvSpPr>
      <dsp:spPr>
        <a:xfrm>
          <a:off x="0" y="143625"/>
          <a:ext cx="2707675" cy="1624605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IT Digitalization</a:t>
          </a:r>
        </a:p>
      </dsp:txBody>
      <dsp:txXfrm>
        <a:off x="0" y="143625"/>
        <a:ext cx="2707675" cy="1624605"/>
      </dsp:txXfrm>
    </dsp:sp>
    <dsp:sp modelId="{0DFA05C3-0895-4D92-B71D-23C478FA7365}">
      <dsp:nvSpPr>
        <dsp:cNvPr id="0" name=""/>
        <dsp:cNvSpPr/>
      </dsp:nvSpPr>
      <dsp:spPr>
        <a:xfrm>
          <a:off x="2978443" y="143625"/>
          <a:ext cx="2707675" cy="1624605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Asset Digitalization</a:t>
          </a:r>
        </a:p>
      </dsp:txBody>
      <dsp:txXfrm>
        <a:off x="2978443" y="143625"/>
        <a:ext cx="2707675" cy="1624605"/>
      </dsp:txXfrm>
    </dsp:sp>
    <dsp:sp modelId="{FAF00D2E-896E-4F79-B331-2682EE8D250E}">
      <dsp:nvSpPr>
        <dsp:cNvPr id="0" name=""/>
        <dsp:cNvSpPr/>
      </dsp:nvSpPr>
      <dsp:spPr>
        <a:xfrm>
          <a:off x="5956887" y="143625"/>
          <a:ext cx="2707675" cy="1624605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RTG Optimisation</a:t>
          </a:r>
        </a:p>
      </dsp:txBody>
      <dsp:txXfrm>
        <a:off x="5956887" y="143625"/>
        <a:ext cx="2707675" cy="1624605"/>
      </dsp:txXfrm>
    </dsp:sp>
    <dsp:sp modelId="{8F555250-36B3-4631-8BDD-C261C51B4ED0}">
      <dsp:nvSpPr>
        <dsp:cNvPr id="0" name=""/>
        <dsp:cNvSpPr/>
      </dsp:nvSpPr>
      <dsp:spPr>
        <a:xfrm>
          <a:off x="0" y="2038998"/>
          <a:ext cx="2707675" cy="1624605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Labor Management System</a:t>
          </a:r>
        </a:p>
      </dsp:txBody>
      <dsp:txXfrm>
        <a:off x="0" y="2038998"/>
        <a:ext cx="2707675" cy="1624605"/>
      </dsp:txXfrm>
    </dsp:sp>
    <dsp:sp modelId="{ECE9434C-6340-4097-8071-B48A9DE3DE26}">
      <dsp:nvSpPr>
        <dsp:cNvPr id="0" name=""/>
        <dsp:cNvSpPr/>
      </dsp:nvSpPr>
      <dsp:spPr>
        <a:xfrm>
          <a:off x="2978443" y="2038998"/>
          <a:ext cx="2707675" cy="1624605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ERP</a:t>
          </a:r>
        </a:p>
      </dsp:txBody>
      <dsp:txXfrm>
        <a:off x="2978443" y="2038998"/>
        <a:ext cx="2707675" cy="1624605"/>
      </dsp:txXfrm>
    </dsp:sp>
    <dsp:sp modelId="{AB1EA936-6247-4E42-A5F6-F56E8DA8F15F}">
      <dsp:nvSpPr>
        <dsp:cNvPr id="0" name=""/>
        <dsp:cNvSpPr/>
      </dsp:nvSpPr>
      <dsp:spPr>
        <a:xfrm>
          <a:off x="5956887" y="2038998"/>
          <a:ext cx="2707675" cy="1624605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Marine Resource Management</a:t>
          </a:r>
        </a:p>
      </dsp:txBody>
      <dsp:txXfrm>
        <a:off x="5956887" y="2038998"/>
        <a:ext cx="2707675" cy="1624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2946400" cy="495299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3"/>
            <a:ext cx="2946400" cy="495299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D145614-B0FE-4349-93B5-63416C886B8C}" type="datetimeFigureOut">
              <a:rPr lang="en-US"/>
              <a:pPr>
                <a:defRPr/>
              </a:pPr>
              <a:t>10/8/2021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377365"/>
            <a:ext cx="2946400" cy="495299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7365"/>
            <a:ext cx="2946400" cy="495299"/>
          </a:xfrm>
          <a:prstGeom prst="rect">
            <a:avLst/>
          </a:prstGeom>
        </p:spPr>
        <p:txBody>
          <a:bodyPr vert="horz" wrap="square" lIns="90727" tIns="45363" rIns="90727" bIns="4536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CFA69EA-0B41-4C45-9B94-9A706DEE2A0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772587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2946400" cy="495299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3"/>
            <a:ext cx="2946400" cy="495299"/>
          </a:xfrm>
          <a:prstGeom prst="rect">
            <a:avLst/>
          </a:prstGeom>
        </p:spPr>
        <p:txBody>
          <a:bodyPr vert="horz" lIns="90727" tIns="45363" rIns="90727" bIns="453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37DCA89-754A-4A57-B0E9-9E532E94B5FB}" type="datetimeFigureOut">
              <a:rPr lang="en-US"/>
              <a:pPr>
                <a:defRPr/>
              </a:pPr>
              <a:t>10/8/2021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27" tIns="45363" rIns="90727" bIns="45363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4" y="4751392"/>
            <a:ext cx="5438775" cy="3887787"/>
          </a:xfrm>
          <a:prstGeom prst="rect">
            <a:avLst/>
          </a:prstGeom>
        </p:spPr>
        <p:txBody>
          <a:bodyPr vert="horz" lIns="90727" tIns="45363" rIns="90727" bIns="45363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377365"/>
            <a:ext cx="2946400" cy="495299"/>
          </a:xfrm>
          <a:prstGeom prst="rect">
            <a:avLst/>
          </a:prstGeom>
        </p:spPr>
        <p:txBody>
          <a:bodyPr vert="horz" lIns="90727" tIns="45363" rIns="90727" bIns="453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7365"/>
            <a:ext cx="2946400" cy="495299"/>
          </a:xfrm>
          <a:prstGeom prst="rect">
            <a:avLst/>
          </a:prstGeom>
        </p:spPr>
        <p:txBody>
          <a:bodyPr vert="horz" wrap="square" lIns="90727" tIns="45363" rIns="90727" bIns="4536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84306DE-5E9B-44F5-86B8-1B4A91D7399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439983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From</a:t>
            </a:r>
            <a:r>
              <a:rPr lang="en-MY" baseline="0" dirty="0"/>
              <a:t> perspectives of People, Process and Technologies.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CF8DC-42F5-4F6C-AFB9-913344C109BA}" type="slidenum">
              <a:rPr lang="en-MY" smtClean="0"/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11465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4306DE-5E9B-44F5-86B8-1B4A91D7399B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9513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6.jpe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29633"/>
            <a:ext cx="7772400" cy="726509"/>
          </a:xfrm>
        </p:spPr>
        <p:txBody>
          <a:bodyPr anchor="b">
            <a:normAutofit/>
          </a:bodyPr>
          <a:lstStyle>
            <a:lvl1pPr algn="ctr">
              <a:defRPr sz="4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0682" y="2956142"/>
            <a:ext cx="6858000" cy="51356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EC471-02ED-40DC-8B45-5C6F33315872}" type="datetime1">
              <a:rPr lang="en-US"/>
              <a:pPr>
                <a:defRPr/>
              </a:pPr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84938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EF077-B82B-4D7F-9BA3-83D6428336E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0465335"/>
      </p:ext>
    </p:extLst>
  </p:cSld>
  <p:clrMapOvr>
    <a:masterClrMapping/>
  </p:clrMapOvr>
  <p:transition spd="slow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F4C22-78E0-47C5-A7B3-7100E2154790}" type="datetime1">
              <a:rPr lang="en-US"/>
              <a:pPr>
                <a:defRPr/>
              </a:pPr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81763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8362DA-A7B8-4242-B9C2-2D8CEB598ED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8490085"/>
      </p:ext>
    </p:extLst>
  </p:cSld>
  <p:clrMapOvr>
    <a:masterClrMapping/>
  </p:clrMapOvr>
  <p:transition spd="slow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41949" y="1993509"/>
            <a:ext cx="5145849" cy="1037789"/>
          </a:xfrm>
        </p:spPr>
        <p:txBody>
          <a:bodyPr>
            <a:normAutofit/>
          </a:bodyPr>
          <a:lstStyle>
            <a:lvl1pPr algn="ctr">
              <a:defRPr sz="36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A8B362-B3A8-49B4-8402-11B4C670A1C9}" type="datetime1">
              <a:rPr lang="en-US"/>
              <a:pPr>
                <a:defRPr/>
              </a:pPr>
              <a:t>10/8/2021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481763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ED60FE-E9B8-4374-A605-036BFBB7753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26138388"/>
      </p:ext>
    </p:extLst>
  </p:cSld>
  <p:clrMapOvr>
    <a:masterClrMapping/>
  </p:clrMapOvr>
  <p:transition spd="slow">
    <p:split orient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TP's life &amp; work\Template design\OPTION 4\OPTION 4\Cover 3b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 userDrawn="1"/>
        </p:nvSpPr>
        <p:spPr bwMode="auto">
          <a:xfrm>
            <a:off x="609600" y="43434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en-US" sz="3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  <a:cs typeface="Arial" charset="0"/>
            </a:endParaRPr>
          </a:p>
        </p:txBody>
      </p:sp>
      <p:sp>
        <p:nvSpPr>
          <p:cNvPr id="6" name="Subtitle 2"/>
          <p:cNvSpPr txBox="1">
            <a:spLocks/>
          </p:cNvSpPr>
          <p:nvPr userDrawn="1"/>
        </p:nvSpPr>
        <p:spPr bwMode="auto">
          <a:xfrm>
            <a:off x="1905000" y="5410200"/>
            <a:ext cx="5181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endParaRPr lang="en-US" altLang="en-US" b="1" dirty="0">
              <a:solidFill>
                <a:srgbClr val="00000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D:\PTP's life &amp; work\Template design\OPTION 4\OPTION 4\Cover 3b.jpg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810000"/>
            <a:ext cx="5486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N:\SNB\CCM\JPB-logo2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2413"/>
            <a:ext cx="2895600" cy="111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N:\RequestPhotos\2012\Kelly-Shenker-16Jan2012\JohorPort.jp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t="18750" b="43750"/>
          <a:stretch>
            <a:fillRect/>
          </a:stretch>
        </p:blipFill>
        <p:spPr bwMode="auto">
          <a:xfrm>
            <a:off x="0" y="1524000"/>
            <a:ext cx="9156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371600" y="5181600"/>
            <a:ext cx="6400800" cy="457200"/>
          </a:xfrm>
        </p:spPr>
        <p:txBody>
          <a:bodyPr/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Trebuchet M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85800" y="4092575"/>
            <a:ext cx="7772400" cy="1012825"/>
          </a:xfrm>
        </p:spPr>
        <p:txBody>
          <a:bodyPr>
            <a:normAutofit/>
          </a:bodyPr>
          <a:lstStyle>
            <a:lvl1pPr>
              <a:defRPr sz="3200" b="1" baseline="0">
                <a:effectLst/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65563"/>
      </p:ext>
    </p:extLst>
  </p:cSld>
  <p:clrMapOvr>
    <a:masterClrMapping/>
  </p:clrMapOvr>
  <p:transition spd="slow">
    <p:split orient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itle 6"/>
          <p:cNvSpPr txBox="1">
            <a:spLocks/>
          </p:cNvSpPr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noFill/>
        </p:spPr>
        <p:txBody>
          <a:bodyPr anchor="ctr">
            <a:normAutofit fontScale="97500"/>
          </a:bodyPr>
          <a:lstStyle/>
          <a:p>
            <a:pPr algn="ctr" defTabSz="957263"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black"/>
              </a:solidFill>
              <a:latin typeface="Century Gothic" pitchFamily="34" charset="0"/>
              <a:cs typeface="Arial" pitchFamily="34" charset="0"/>
            </a:endParaRPr>
          </a:p>
        </p:txBody>
      </p:sp>
      <p:pic>
        <p:nvPicPr>
          <p:cNvPr id="7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 marL="914400" indent="-457200">
              <a:buSzPct val="60000"/>
              <a:buFont typeface="Wingdings" pitchFamily="2" charset="2"/>
              <a:buChar char="q"/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>
                <a:latin typeface="Century Gothic" pitchFamily="34" charset="0"/>
              </a:defRPr>
            </a:lvl4pPr>
            <a:lvl5pPr>
              <a:defRPr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219200" y="5867400"/>
            <a:ext cx="6629400" cy="304800"/>
          </a:xfrm>
          <a:ln w="3175">
            <a:solidFill>
              <a:schemeClr val="tx1"/>
            </a:solidFill>
            <a:prstDash val="sysDash"/>
          </a:ln>
        </p:spPr>
        <p:txBody>
          <a:bodyPr/>
          <a:lstStyle>
            <a:lvl1pPr algn="ctr">
              <a:buNone/>
              <a:defRPr sz="1600">
                <a:latin typeface="Trebuchet MS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0800454"/>
      </p:ext>
    </p:extLst>
  </p:cSld>
  <p:clrMapOvr>
    <a:masterClrMapping/>
  </p:clrMapOvr>
  <p:transition spd="slow">
    <p:split orient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noFill/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 marL="914400" indent="-457200">
              <a:buSzPct val="60000"/>
              <a:buFont typeface="Wingdings" pitchFamily="2" charset="2"/>
              <a:buChar char="q"/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>
                <a:latin typeface="Century Gothic" pitchFamily="34" charset="0"/>
              </a:defRPr>
            </a:lvl4pPr>
            <a:lvl5pPr>
              <a:defRPr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8955902"/>
      </p:ext>
    </p:extLst>
  </p:cSld>
  <p:clrMapOvr>
    <a:masterClrMapping/>
  </p:clrMapOvr>
  <p:transition spd="slow">
    <p:split orient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noFill/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1066800"/>
            <a:ext cx="3962400" cy="4876800"/>
          </a:xfrm>
        </p:spPr>
        <p:txBody>
          <a:bodyPr anchor="ctr"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>
              <a:buSzPct val="60000"/>
              <a:buFont typeface="Wingdings" pitchFamily="2" charset="2"/>
              <a:buChar char="q"/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24400" y="1066800"/>
            <a:ext cx="3962400" cy="4876800"/>
          </a:xfrm>
        </p:spPr>
        <p:txBody>
          <a:bodyPr anchor="ctr"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>
              <a:buSzPct val="60000"/>
              <a:buFont typeface="Wingdings" pitchFamily="2" charset="2"/>
              <a:buChar char="q"/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25222830"/>
      </p:ext>
    </p:extLst>
  </p:cSld>
  <p:clrMapOvr>
    <a:masterClrMapping/>
  </p:clrMapOvr>
  <p:transition spd="slow">
    <p:split orient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noFill/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0" y="1066800"/>
            <a:ext cx="4876800" cy="4876800"/>
          </a:xfrm>
        </p:spPr>
        <p:txBody>
          <a:bodyPr anchor="ctr"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>
              <a:buSzPct val="60000"/>
              <a:buFont typeface="Wingdings" pitchFamily="2" charset="2"/>
              <a:buChar char="q"/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57200" y="1066800"/>
            <a:ext cx="3200400" cy="4876800"/>
          </a:xfrm>
        </p:spPr>
        <p:txBody>
          <a:bodyPr/>
          <a:lstStyle>
            <a:lvl1pPr>
              <a:defRPr sz="1400">
                <a:latin typeface="Trebuchet MS" pitchFamily="34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20510153"/>
      </p:ext>
    </p:extLst>
  </p:cSld>
  <p:clrMapOvr>
    <a:masterClrMapping/>
  </p:clrMapOvr>
  <p:transition spd="slow">
    <p:split orient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181600" y="1066800"/>
            <a:ext cx="3505200" cy="4876800"/>
          </a:xfrm>
        </p:spPr>
        <p:txBody>
          <a:bodyPr anchor="ctr"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>
              <a:buSzPct val="60000"/>
              <a:buFont typeface="Wingdings" pitchFamily="2" charset="2"/>
              <a:buChar char="q"/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57200" y="1066800"/>
            <a:ext cx="4495800" cy="4876800"/>
          </a:xfrm>
        </p:spPr>
        <p:txBody>
          <a:bodyPr/>
          <a:lstStyle>
            <a:lvl1pPr>
              <a:defRPr sz="1400">
                <a:latin typeface="Trebuchet MS" pitchFamily="34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168995"/>
      </p:ext>
    </p:extLst>
  </p:cSld>
  <p:clrMapOvr>
    <a:masterClrMapping/>
  </p:clrMapOvr>
  <p:transition spd="slow">
    <p:split orient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181600" y="1066800"/>
            <a:ext cx="3505200" cy="4876800"/>
          </a:xfrm>
        </p:spPr>
        <p:txBody>
          <a:bodyPr anchor="ctr"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>
              <a:buSzPct val="60000"/>
              <a:buFont typeface="Wingdings" pitchFamily="2" charset="2"/>
              <a:buChar char="q"/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57200" y="1066800"/>
            <a:ext cx="4495800" cy="2362200"/>
          </a:xfrm>
        </p:spPr>
        <p:txBody>
          <a:bodyPr/>
          <a:lstStyle>
            <a:lvl1pPr>
              <a:defRPr sz="1400">
                <a:latin typeface="Trebuchet MS" pitchFamily="34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57200" y="3581400"/>
            <a:ext cx="4495800" cy="2362200"/>
          </a:xfrm>
        </p:spPr>
        <p:txBody>
          <a:bodyPr/>
          <a:lstStyle>
            <a:lvl1pPr>
              <a:defRPr sz="1400">
                <a:latin typeface="Trebuchet MS" pitchFamily="34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554174"/>
      </p:ext>
    </p:extLst>
  </p:cSld>
  <p:clrMapOvr>
    <a:masterClrMapping/>
  </p:clrMapOvr>
  <p:transition spd="slow">
    <p:split orient="vert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0" y="1066800"/>
            <a:ext cx="4876800" cy="4876800"/>
          </a:xfrm>
        </p:spPr>
        <p:txBody>
          <a:bodyPr anchor="ctr"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>
              <a:buSzPct val="60000"/>
              <a:buFont typeface="Wingdings" pitchFamily="2" charset="2"/>
              <a:buChar char="q"/>
              <a:tabLst>
                <a:tab pos="287338" algn="l"/>
              </a:tabLst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able Placeholder 10"/>
          <p:cNvSpPr>
            <a:spLocks noGrp="1"/>
          </p:cNvSpPr>
          <p:nvPr>
            <p:ph type="tbl" sz="quarter" idx="15"/>
          </p:nvPr>
        </p:nvSpPr>
        <p:spPr>
          <a:xfrm>
            <a:off x="457200" y="1066800"/>
            <a:ext cx="3200400" cy="487680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>
                <a:latin typeface="Trebuchet MS" pitchFamily="34" charset="0"/>
              </a:defRPr>
            </a:lvl1pPr>
          </a:lstStyle>
          <a:p>
            <a:pPr lvl="0"/>
            <a:r>
              <a:rPr lang="en-US" noProof="0" dirty="0"/>
              <a:t>Click icon to add table</a:t>
            </a:r>
          </a:p>
        </p:txBody>
      </p:sp>
      <p:sp>
        <p:nvSpPr>
          <p:cNvPr id="9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389047"/>
      </p:ext>
    </p:extLst>
  </p:cSld>
  <p:clrMapOvr>
    <a:masterClrMapping/>
  </p:clrMapOvr>
  <p:transition spd="slow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25D729-96A1-40D1-90CA-F1845EE4C222}" type="datetime1">
              <a:rPr lang="en-US"/>
              <a:pPr>
                <a:defRPr/>
              </a:pPr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75413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DE313-08F5-4F17-9621-12587300E3B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7704337"/>
      </p:ext>
    </p:extLst>
  </p:cSld>
  <p:clrMapOvr>
    <a:masterClrMapping/>
  </p:clrMapOvr>
  <p:transition spd="slow">
    <p:split orient="vert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9980"/>
      </p:ext>
    </p:extLst>
  </p:cSld>
  <p:clrMapOvr>
    <a:masterClrMapping/>
  </p:clrMapOvr>
  <p:transition spd="slow">
    <p:split orient="vert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3749638"/>
      </p:ext>
    </p:extLst>
  </p:cSld>
  <p:clrMapOvr>
    <a:masterClrMapping/>
  </p:clrMapOvr>
  <p:transition spd="slow">
    <p:split orient="vert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PTP's life &amp; work\Template design\OPTION 4\OPTION 4\BACK COVER 3b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0" y="472440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http://www.johorport.com.my</a:t>
            </a:r>
          </a:p>
          <a:p>
            <a:pPr algn="ctr" eaLnBrk="1" hangingPunct="1">
              <a:defRPr/>
            </a:pPr>
            <a:endParaRPr lang="en-US" altLang="en-US" sz="2400" b="1" dirty="0">
              <a:solidFill>
                <a:srgbClr val="000000"/>
              </a:solidFill>
              <a:latin typeface="Century Gothic" panose="020B050202020202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00400" y="4168775"/>
            <a:ext cx="2749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2" descr="N:\SNB\CCM\JPB-logo2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76200"/>
            <a:ext cx="2590800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0150"/>
            <a:ext cx="91535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4383975"/>
      </p:ext>
    </p:extLst>
  </p:cSld>
  <p:clrMapOvr>
    <a:masterClrMapping/>
  </p:clrMapOvr>
  <p:transition spd="slow">
    <p:split orient="vert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8683687-FC96-4287-94C0-90B04F287ECC}" type="datetime1">
              <a:rPr lang="en-US"/>
              <a:pPr>
                <a:defRPr/>
              </a:pPr>
              <a:t>10/8/2021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04C6305-D37E-4540-8BB8-275CC2EE9E5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5063195"/>
      </p:ext>
    </p:extLst>
  </p:cSld>
  <p:clrMapOvr>
    <a:masterClrMapping/>
  </p:clrMapOvr>
  <p:transition spd="slow">
    <p:split orient="vert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TP's life &amp; work\Template design\OPTION 4\OPTION 4\Cover 3b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 userDrawn="1"/>
        </p:nvSpPr>
        <p:spPr bwMode="auto">
          <a:xfrm>
            <a:off x="609600" y="43434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en-US" sz="3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  <a:cs typeface="Arial" charset="0"/>
            </a:endParaRPr>
          </a:p>
        </p:txBody>
      </p:sp>
      <p:sp>
        <p:nvSpPr>
          <p:cNvPr id="6" name="Subtitle 2"/>
          <p:cNvSpPr txBox="1">
            <a:spLocks/>
          </p:cNvSpPr>
          <p:nvPr userDrawn="1"/>
        </p:nvSpPr>
        <p:spPr bwMode="auto">
          <a:xfrm>
            <a:off x="1905000" y="5410200"/>
            <a:ext cx="5181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endParaRPr lang="en-US" altLang="en-US" b="1" dirty="0">
              <a:solidFill>
                <a:srgbClr val="00000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D:\PTP's life &amp; work\Template design\OPTION 4\OPTION 4\Cover 3b.jpg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810000"/>
            <a:ext cx="5486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N:\SNB\CCM\JPB-logo2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2413"/>
            <a:ext cx="2895600" cy="111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N:\RequestPhotos\2012\Kelly-Shenker-16Jan2012\JohorPort.jp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t="18750" b="43750"/>
          <a:stretch>
            <a:fillRect/>
          </a:stretch>
        </p:blipFill>
        <p:spPr bwMode="auto">
          <a:xfrm>
            <a:off x="0" y="1524000"/>
            <a:ext cx="9156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371600" y="5181600"/>
            <a:ext cx="6400800" cy="457200"/>
          </a:xfrm>
        </p:spPr>
        <p:txBody>
          <a:bodyPr/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Trebuchet M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85800" y="4092575"/>
            <a:ext cx="7772400" cy="1012825"/>
          </a:xfrm>
        </p:spPr>
        <p:txBody>
          <a:bodyPr>
            <a:normAutofit/>
          </a:bodyPr>
          <a:lstStyle>
            <a:lvl1pPr>
              <a:defRPr sz="3200" b="1" baseline="0">
                <a:effectLst/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44335"/>
      </p:ext>
    </p:extLst>
  </p:cSld>
  <p:clrMapOvr>
    <a:masterClrMapping/>
  </p:clrMapOvr>
  <p:transition spd="slow">
    <p:split orient="vert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itle 6"/>
          <p:cNvSpPr txBox="1">
            <a:spLocks/>
          </p:cNvSpPr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noFill/>
        </p:spPr>
        <p:txBody>
          <a:bodyPr anchor="ctr">
            <a:normAutofit fontScale="97500"/>
          </a:bodyPr>
          <a:lstStyle/>
          <a:p>
            <a:pPr algn="ctr" defTabSz="957263"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black"/>
              </a:solidFill>
              <a:latin typeface="Century Gothic" pitchFamily="34" charset="0"/>
              <a:cs typeface="Arial" pitchFamily="34" charset="0"/>
            </a:endParaRPr>
          </a:p>
        </p:txBody>
      </p:sp>
      <p:pic>
        <p:nvPicPr>
          <p:cNvPr id="7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 marL="914400" indent="-457200">
              <a:buSzPct val="60000"/>
              <a:buFont typeface="Wingdings" pitchFamily="2" charset="2"/>
              <a:buChar char="q"/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>
                <a:latin typeface="Century Gothic" pitchFamily="34" charset="0"/>
              </a:defRPr>
            </a:lvl4pPr>
            <a:lvl5pPr>
              <a:defRPr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219200" y="5867400"/>
            <a:ext cx="6629400" cy="304800"/>
          </a:xfrm>
          <a:ln w="3175">
            <a:solidFill>
              <a:schemeClr val="tx1"/>
            </a:solidFill>
            <a:prstDash val="sysDash"/>
          </a:ln>
        </p:spPr>
        <p:txBody>
          <a:bodyPr/>
          <a:lstStyle>
            <a:lvl1pPr algn="ctr">
              <a:buNone/>
              <a:defRPr sz="1600">
                <a:latin typeface="Trebuchet MS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1140766"/>
      </p:ext>
    </p:extLst>
  </p:cSld>
  <p:clrMapOvr>
    <a:masterClrMapping/>
  </p:clrMapOvr>
  <p:transition spd="slow">
    <p:split orient="vert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noFill/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 marL="914400" indent="-457200">
              <a:buSzPct val="60000"/>
              <a:buFont typeface="Wingdings" pitchFamily="2" charset="2"/>
              <a:buChar char="q"/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>
                <a:latin typeface="Century Gothic" pitchFamily="34" charset="0"/>
              </a:defRPr>
            </a:lvl4pPr>
            <a:lvl5pPr>
              <a:defRPr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61972823"/>
      </p:ext>
    </p:extLst>
  </p:cSld>
  <p:clrMapOvr>
    <a:masterClrMapping/>
  </p:clrMapOvr>
  <p:transition spd="slow">
    <p:split orient="vert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noFill/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1066800"/>
            <a:ext cx="3962400" cy="4876800"/>
          </a:xfrm>
        </p:spPr>
        <p:txBody>
          <a:bodyPr anchor="ctr"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>
              <a:buSzPct val="60000"/>
              <a:buFont typeface="Wingdings" pitchFamily="2" charset="2"/>
              <a:buChar char="q"/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24400" y="1066800"/>
            <a:ext cx="3962400" cy="4876800"/>
          </a:xfrm>
        </p:spPr>
        <p:txBody>
          <a:bodyPr anchor="ctr"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>
              <a:buSzPct val="60000"/>
              <a:buFont typeface="Wingdings" pitchFamily="2" charset="2"/>
              <a:buChar char="q"/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44746133"/>
      </p:ext>
    </p:extLst>
  </p:cSld>
  <p:clrMapOvr>
    <a:masterClrMapping/>
  </p:clrMapOvr>
  <p:transition spd="slow">
    <p:split orient="vert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noFill/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0" y="1066800"/>
            <a:ext cx="4876800" cy="4876800"/>
          </a:xfrm>
        </p:spPr>
        <p:txBody>
          <a:bodyPr anchor="ctr"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>
              <a:buSzPct val="60000"/>
              <a:buFont typeface="Wingdings" pitchFamily="2" charset="2"/>
              <a:buChar char="q"/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57200" y="1066800"/>
            <a:ext cx="3200400" cy="4876800"/>
          </a:xfrm>
        </p:spPr>
        <p:txBody>
          <a:bodyPr/>
          <a:lstStyle>
            <a:lvl1pPr>
              <a:defRPr sz="1400">
                <a:latin typeface="Trebuchet MS" pitchFamily="34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5278927"/>
      </p:ext>
    </p:extLst>
  </p:cSld>
  <p:clrMapOvr>
    <a:masterClrMapping/>
  </p:clrMapOvr>
  <p:transition spd="slow">
    <p:split orient="vert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181600" y="1066800"/>
            <a:ext cx="3505200" cy="4876800"/>
          </a:xfrm>
        </p:spPr>
        <p:txBody>
          <a:bodyPr anchor="ctr"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>
              <a:buSzPct val="60000"/>
              <a:buFont typeface="Wingdings" pitchFamily="2" charset="2"/>
              <a:buChar char="q"/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57200" y="1066800"/>
            <a:ext cx="4495800" cy="4876800"/>
          </a:xfrm>
        </p:spPr>
        <p:txBody>
          <a:bodyPr/>
          <a:lstStyle>
            <a:lvl1pPr>
              <a:defRPr sz="1400">
                <a:latin typeface="Trebuchet MS" pitchFamily="34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51317098"/>
      </p:ext>
    </p:extLst>
  </p:cSld>
  <p:clrMapOvr>
    <a:masterClrMapping/>
  </p:clrMapOvr>
  <p:transition spd="slow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45B9FE-3BE6-41DD-A870-9B49F640D0ED}" type="datetime1">
              <a:rPr lang="en-US"/>
              <a:pPr>
                <a:defRPr/>
              </a:pPr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81763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C4300A-5FCB-4A8B-89A4-8E58C6CC480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1519"/>
      </p:ext>
    </p:extLst>
  </p:cSld>
  <p:clrMapOvr>
    <a:masterClrMapping/>
  </p:clrMapOvr>
  <p:transition spd="slow">
    <p:split orient="vert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181600" y="1066800"/>
            <a:ext cx="3505200" cy="4876800"/>
          </a:xfrm>
        </p:spPr>
        <p:txBody>
          <a:bodyPr anchor="ctr"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>
              <a:buSzPct val="60000"/>
              <a:buFont typeface="Wingdings" pitchFamily="2" charset="2"/>
              <a:buChar char="q"/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57200" y="1066800"/>
            <a:ext cx="4495800" cy="2362200"/>
          </a:xfrm>
        </p:spPr>
        <p:txBody>
          <a:bodyPr/>
          <a:lstStyle>
            <a:lvl1pPr>
              <a:defRPr sz="1400">
                <a:latin typeface="Trebuchet MS" pitchFamily="34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57200" y="3581400"/>
            <a:ext cx="4495800" cy="2362200"/>
          </a:xfrm>
        </p:spPr>
        <p:txBody>
          <a:bodyPr/>
          <a:lstStyle>
            <a:lvl1pPr>
              <a:defRPr sz="1400">
                <a:latin typeface="Trebuchet MS" pitchFamily="34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35863"/>
      </p:ext>
    </p:extLst>
  </p:cSld>
  <p:clrMapOvr>
    <a:masterClrMapping/>
  </p:clrMapOvr>
  <p:transition spd="slow">
    <p:split orient="vert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0" y="1066800"/>
            <a:ext cx="4876800" cy="4876800"/>
          </a:xfrm>
        </p:spPr>
        <p:txBody>
          <a:bodyPr anchor="ctr"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>
              <a:buSzPct val="60000"/>
              <a:buFont typeface="Wingdings" pitchFamily="2" charset="2"/>
              <a:buChar char="q"/>
              <a:tabLst>
                <a:tab pos="287338" algn="l"/>
              </a:tabLst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able Placeholder 10"/>
          <p:cNvSpPr>
            <a:spLocks noGrp="1"/>
          </p:cNvSpPr>
          <p:nvPr>
            <p:ph type="tbl" sz="quarter" idx="15"/>
          </p:nvPr>
        </p:nvSpPr>
        <p:spPr>
          <a:xfrm>
            <a:off x="457200" y="1066800"/>
            <a:ext cx="3200400" cy="487680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>
                <a:latin typeface="Trebuchet MS" pitchFamily="34" charset="0"/>
              </a:defRPr>
            </a:lvl1pPr>
          </a:lstStyle>
          <a:p>
            <a:pPr lvl="0"/>
            <a:r>
              <a:rPr lang="en-US" noProof="0" dirty="0"/>
              <a:t>Click icon to add table</a:t>
            </a:r>
          </a:p>
        </p:txBody>
      </p:sp>
      <p:sp>
        <p:nvSpPr>
          <p:cNvPr id="9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348248"/>
      </p:ext>
    </p:extLst>
  </p:cSld>
  <p:clrMapOvr>
    <a:masterClrMapping/>
  </p:clrMapOvr>
  <p:transition spd="slow">
    <p:split orient="vert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85790"/>
      </p:ext>
    </p:extLst>
  </p:cSld>
  <p:clrMapOvr>
    <a:masterClrMapping/>
  </p:clrMapOvr>
  <p:transition spd="slow">
    <p:split orient="vert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242677"/>
      </p:ext>
    </p:extLst>
  </p:cSld>
  <p:clrMapOvr>
    <a:masterClrMapping/>
  </p:clrMapOvr>
  <p:transition spd="slow">
    <p:split orient="vert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PTP's life &amp; work\Template design\OPTION 4\OPTION 4\BACK COVER 3b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0" y="472440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http://www.johorport.com.my</a:t>
            </a:r>
          </a:p>
          <a:p>
            <a:pPr algn="ctr" eaLnBrk="1" hangingPunct="1">
              <a:defRPr/>
            </a:pPr>
            <a:endParaRPr lang="en-US" altLang="en-US" sz="2400" b="1" dirty="0">
              <a:solidFill>
                <a:srgbClr val="000000"/>
              </a:solidFill>
              <a:latin typeface="Century Gothic" panose="020B050202020202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00400" y="4168775"/>
            <a:ext cx="2749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2" descr="N:\SNB\CCM\JPB-logo2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76200"/>
            <a:ext cx="2590800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0150"/>
            <a:ext cx="91535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5402282"/>
      </p:ext>
    </p:extLst>
  </p:cSld>
  <p:clrMapOvr>
    <a:masterClrMapping/>
  </p:clrMapOvr>
  <p:transition spd="slow">
    <p:split orient="vert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4BF9C5E-0411-4B28-93DB-08D759C3D00A}" type="datetime1">
              <a:rPr lang="en-US"/>
              <a:pPr>
                <a:defRPr/>
              </a:pPr>
              <a:t>10/8/2021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2CB003E-CBF1-40BB-A054-4D512D49EF0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00219608"/>
      </p:ext>
    </p:extLst>
  </p:cSld>
  <p:clrMapOvr>
    <a:masterClrMapping/>
  </p:clrMapOvr>
  <p:transition spd="slow">
    <p:split orient="vert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42558B9-90A8-4EC2-A208-38BF57EEE084}" type="datetimeFigureOut">
              <a:rPr lang="en-US"/>
              <a:pPr>
                <a:defRPr/>
              </a:pPr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11E1A275-3207-46A9-BD20-EDB343725BB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6149281"/>
      </p:ext>
    </p:extLst>
  </p:cSld>
  <p:clrMapOvr>
    <a:masterClrMapping/>
  </p:clrMapOvr>
  <p:transition spd="slow">
    <p:split orient="vert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TP's life &amp; work\Template design\OPTION 4\OPTION 4\Cover 3b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 userDrawn="1"/>
        </p:nvSpPr>
        <p:spPr bwMode="auto">
          <a:xfrm>
            <a:off x="609600" y="43434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algn="ctr" eaLnBrk="1" hangingPunct="1">
              <a:defRPr/>
            </a:pPr>
            <a:endParaRPr lang="en-US" sz="3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  <a:cs typeface="Arial" charset="0"/>
            </a:endParaRPr>
          </a:p>
        </p:txBody>
      </p:sp>
      <p:sp>
        <p:nvSpPr>
          <p:cNvPr id="6" name="Subtitle 2"/>
          <p:cNvSpPr txBox="1">
            <a:spLocks/>
          </p:cNvSpPr>
          <p:nvPr userDrawn="1"/>
        </p:nvSpPr>
        <p:spPr bwMode="auto">
          <a:xfrm>
            <a:off x="1905000" y="5410200"/>
            <a:ext cx="5181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endParaRPr lang="en-US" altLang="en-US" b="1" dirty="0">
              <a:solidFill>
                <a:srgbClr val="00000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D:\PTP's life &amp; work\Template design\OPTION 4\OPTION 4\Cover 3b.jpg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810000"/>
            <a:ext cx="5486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N:\SNB\CCM\JPB-logo2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2413"/>
            <a:ext cx="2895600" cy="111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N:\RequestPhotos\2012\Kelly-Shenker-16Jan2012\JohorPort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t="18750" b="43750"/>
          <a:stretch>
            <a:fillRect/>
          </a:stretch>
        </p:blipFill>
        <p:spPr bwMode="auto">
          <a:xfrm>
            <a:off x="0" y="1524000"/>
            <a:ext cx="9156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371600" y="5181600"/>
            <a:ext cx="6400800" cy="457200"/>
          </a:xfrm>
        </p:spPr>
        <p:txBody>
          <a:bodyPr/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Trebuchet M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85800" y="4092575"/>
            <a:ext cx="7772400" cy="1012825"/>
          </a:xfrm>
        </p:spPr>
        <p:txBody>
          <a:bodyPr>
            <a:normAutofit/>
          </a:bodyPr>
          <a:lstStyle>
            <a:lvl1pPr>
              <a:defRPr sz="3200" b="1" baseline="0">
                <a:effectLst/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024557"/>
      </p:ext>
    </p:extLst>
  </p:cSld>
  <p:clrMapOvr>
    <a:masterClrMapping/>
  </p:clrMapOvr>
  <p:transition spd="slow">
    <p:split orient="vert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itle 6"/>
          <p:cNvSpPr txBox="1">
            <a:spLocks/>
          </p:cNvSpPr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noFill/>
        </p:spPr>
        <p:txBody>
          <a:bodyPr anchor="ctr">
            <a:normAutofit fontScale="97500"/>
          </a:bodyPr>
          <a:lstStyle/>
          <a:p>
            <a:pPr algn="ctr" defTabSz="957263"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 sz="3200" b="1" dirty="0">
              <a:solidFill>
                <a:prstClr val="black"/>
              </a:solidFill>
              <a:latin typeface="Century Gothic" pitchFamily="34" charset="0"/>
              <a:cs typeface="Arial" pitchFamily="34" charset="0"/>
            </a:endParaRPr>
          </a:p>
        </p:txBody>
      </p:sp>
      <p:pic>
        <p:nvPicPr>
          <p:cNvPr id="7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 marL="914400" indent="-457200">
              <a:buSzPct val="60000"/>
              <a:buFont typeface="Wingdings" pitchFamily="2" charset="2"/>
              <a:buChar char="q"/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>
                <a:latin typeface="Century Gothic" pitchFamily="34" charset="0"/>
              </a:defRPr>
            </a:lvl4pPr>
            <a:lvl5pPr>
              <a:defRPr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219200" y="5867400"/>
            <a:ext cx="6629400" cy="304800"/>
          </a:xfrm>
          <a:ln w="3175">
            <a:solidFill>
              <a:schemeClr val="tx1"/>
            </a:solidFill>
            <a:prstDash val="sysDash"/>
          </a:ln>
        </p:spPr>
        <p:txBody>
          <a:bodyPr/>
          <a:lstStyle>
            <a:lvl1pPr algn="ctr">
              <a:buNone/>
              <a:defRPr sz="1600">
                <a:latin typeface="Trebuchet MS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6627173"/>
      </p:ext>
    </p:extLst>
  </p:cSld>
  <p:clrMapOvr>
    <a:masterClrMapping/>
  </p:clrMapOvr>
  <p:transition spd="slow">
    <p:split orient="vert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noFill/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 marL="914400" indent="-457200">
              <a:buSzPct val="60000"/>
              <a:buFont typeface="Wingdings" pitchFamily="2" charset="2"/>
              <a:buChar char="q"/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>
                <a:latin typeface="Century Gothic" pitchFamily="34" charset="0"/>
              </a:defRPr>
            </a:lvl4pPr>
            <a:lvl5pPr>
              <a:defRPr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38170853"/>
      </p:ext>
    </p:extLst>
  </p:cSld>
  <p:clrMapOvr>
    <a:masterClrMapping/>
  </p:clrMapOvr>
  <p:transition spd="slow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B2712-6984-4FDA-8013-5251336A2B17}" type="datetime1">
              <a:rPr lang="en-US"/>
              <a:pPr>
                <a:defRPr/>
              </a:pPr>
              <a:t>10/8/2021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472238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01A9BE-18DE-4639-94C5-150048122E3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4978894"/>
      </p:ext>
    </p:extLst>
  </p:cSld>
  <p:clrMapOvr>
    <a:masterClrMapping/>
  </p:clrMapOvr>
  <p:transition spd="slow">
    <p:split orient="vert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noFill/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1066800"/>
            <a:ext cx="3962400" cy="4876800"/>
          </a:xfrm>
        </p:spPr>
        <p:txBody>
          <a:bodyPr anchor="ctr"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>
              <a:buSzPct val="60000"/>
              <a:buFont typeface="Wingdings" pitchFamily="2" charset="2"/>
              <a:buChar char="q"/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724400" y="1066800"/>
            <a:ext cx="3962400" cy="4876800"/>
          </a:xfrm>
        </p:spPr>
        <p:txBody>
          <a:bodyPr anchor="ctr"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>
              <a:buSzPct val="60000"/>
              <a:buFont typeface="Wingdings" pitchFamily="2" charset="2"/>
              <a:buChar char="q"/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51450761"/>
      </p:ext>
    </p:extLst>
  </p:cSld>
  <p:clrMapOvr>
    <a:masterClrMapping/>
  </p:clrMapOvr>
  <p:transition spd="slow">
    <p:split orient="vert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noFill/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0" y="1066800"/>
            <a:ext cx="4876800" cy="4876800"/>
          </a:xfrm>
        </p:spPr>
        <p:txBody>
          <a:bodyPr anchor="ctr"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>
              <a:buSzPct val="60000"/>
              <a:buFont typeface="Wingdings" pitchFamily="2" charset="2"/>
              <a:buChar char="q"/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57200" y="1066800"/>
            <a:ext cx="3200400" cy="4876800"/>
          </a:xfrm>
        </p:spPr>
        <p:txBody>
          <a:bodyPr/>
          <a:lstStyle>
            <a:lvl1pPr>
              <a:defRPr sz="1400">
                <a:latin typeface="Trebuchet MS" pitchFamily="34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2260813"/>
      </p:ext>
    </p:extLst>
  </p:cSld>
  <p:clrMapOvr>
    <a:masterClrMapping/>
  </p:clrMapOvr>
  <p:transition spd="slow">
    <p:split orient="vert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181600" y="1066800"/>
            <a:ext cx="3505200" cy="4876800"/>
          </a:xfrm>
        </p:spPr>
        <p:txBody>
          <a:bodyPr anchor="ctr"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>
              <a:buSzPct val="60000"/>
              <a:buFont typeface="Wingdings" pitchFamily="2" charset="2"/>
              <a:buChar char="q"/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57200" y="1066800"/>
            <a:ext cx="4495800" cy="4876800"/>
          </a:xfrm>
        </p:spPr>
        <p:txBody>
          <a:bodyPr/>
          <a:lstStyle>
            <a:lvl1pPr>
              <a:defRPr sz="1400">
                <a:latin typeface="Trebuchet MS" pitchFamily="34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86930483"/>
      </p:ext>
    </p:extLst>
  </p:cSld>
  <p:clrMapOvr>
    <a:masterClrMapping/>
  </p:clrMapOvr>
  <p:transition spd="slow">
    <p:split orient="vert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181600" y="1066800"/>
            <a:ext cx="3505200" cy="4876800"/>
          </a:xfrm>
        </p:spPr>
        <p:txBody>
          <a:bodyPr anchor="ctr"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>
              <a:buSzPct val="60000"/>
              <a:buFont typeface="Wingdings" pitchFamily="2" charset="2"/>
              <a:buChar char="q"/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57200" y="1066800"/>
            <a:ext cx="4495800" cy="2362200"/>
          </a:xfrm>
        </p:spPr>
        <p:txBody>
          <a:bodyPr/>
          <a:lstStyle>
            <a:lvl1pPr>
              <a:defRPr sz="1400">
                <a:latin typeface="Trebuchet MS" pitchFamily="34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57200" y="3581400"/>
            <a:ext cx="4495800" cy="2362200"/>
          </a:xfrm>
        </p:spPr>
        <p:txBody>
          <a:bodyPr/>
          <a:lstStyle>
            <a:lvl1pPr>
              <a:defRPr sz="1400">
                <a:latin typeface="Trebuchet MS" pitchFamily="34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080684"/>
      </p:ext>
    </p:extLst>
  </p:cSld>
  <p:clrMapOvr>
    <a:masterClrMapping/>
  </p:clrMapOvr>
  <p:transition spd="slow">
    <p:split orient="vert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0" y="1066800"/>
            <a:ext cx="4876800" cy="4876800"/>
          </a:xfrm>
        </p:spPr>
        <p:txBody>
          <a:bodyPr anchor="ctr"/>
          <a:lstStyle>
            <a:lvl1pPr>
              <a:buFont typeface="Courier New" pitchFamily="49" charset="0"/>
              <a:buChar char="o"/>
              <a:defRPr sz="1800">
                <a:latin typeface="Trebuchet MS" pitchFamily="34" charset="0"/>
              </a:defRPr>
            </a:lvl1pPr>
            <a:lvl2pPr>
              <a:buSzPct val="60000"/>
              <a:buFont typeface="Wingdings" pitchFamily="2" charset="2"/>
              <a:buChar char="q"/>
              <a:tabLst>
                <a:tab pos="287338" algn="l"/>
              </a:tabLst>
              <a:defRPr sz="1600">
                <a:latin typeface="Trebuchet MS" pitchFamily="34" charset="0"/>
              </a:defRPr>
            </a:lvl2pPr>
            <a:lvl3pPr>
              <a:buSzPct val="60000"/>
              <a:buFont typeface="Wingdings" pitchFamily="2" charset="2"/>
              <a:buChar char="Ø"/>
              <a:defRPr sz="1400">
                <a:latin typeface="Trebuchet MS" pitchFamily="34" charset="0"/>
              </a:defRPr>
            </a:lvl3pPr>
            <a:lvl4pPr>
              <a:defRPr sz="1800">
                <a:latin typeface="Century Gothic" pitchFamily="34" charset="0"/>
              </a:defRPr>
            </a:lvl4pPr>
            <a:lvl5pPr>
              <a:defRPr sz="1600">
                <a:latin typeface="Century Gothic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able Placeholder 10"/>
          <p:cNvSpPr>
            <a:spLocks noGrp="1"/>
          </p:cNvSpPr>
          <p:nvPr>
            <p:ph type="tbl" sz="quarter" idx="15"/>
          </p:nvPr>
        </p:nvSpPr>
        <p:spPr>
          <a:xfrm>
            <a:off x="457200" y="1066800"/>
            <a:ext cx="3200400" cy="487680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>
                <a:latin typeface="Trebuchet MS" pitchFamily="34" charset="0"/>
              </a:defRPr>
            </a:lvl1pPr>
          </a:lstStyle>
          <a:p>
            <a:pPr lvl="0"/>
            <a:r>
              <a:rPr lang="en-US" noProof="0" dirty="0"/>
              <a:t>Click icon to add table</a:t>
            </a:r>
          </a:p>
        </p:txBody>
      </p:sp>
      <p:sp>
        <p:nvSpPr>
          <p:cNvPr id="9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20278"/>
      </p:ext>
    </p:extLst>
  </p:cSld>
  <p:clrMapOvr>
    <a:masterClrMapping/>
  </p:clrMapOvr>
  <p:transition spd="slow">
    <p:split orient="vert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3413"/>
      </p:ext>
    </p:extLst>
  </p:cSld>
  <p:clrMapOvr>
    <a:masterClrMapping/>
  </p:clrMapOvr>
  <p:transition spd="slow">
    <p:split orient="vert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:\SNB\CCM\JPB-logo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69038"/>
            <a:ext cx="12954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6375773"/>
      </p:ext>
    </p:extLst>
  </p:cSld>
  <p:clrMapOvr>
    <a:masterClrMapping/>
  </p:clrMapOvr>
  <p:transition spd="slow">
    <p:split orient="vert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PTP's life &amp; work\Template design\OPTION 4\OPTION 4\BACK COVER 3b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0" y="472440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http://www.johorport.com.my</a:t>
            </a:r>
          </a:p>
          <a:p>
            <a:pPr algn="ctr" eaLnBrk="1" hangingPunct="1">
              <a:defRPr/>
            </a:pPr>
            <a:endParaRPr lang="en-US" altLang="en-US" sz="2400" b="1" dirty="0">
              <a:solidFill>
                <a:srgbClr val="000000"/>
              </a:solidFill>
              <a:latin typeface="Century Gothic" panose="020B050202020202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00400" y="4168775"/>
            <a:ext cx="2749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2" descr="N:\SNB\CCM\JPB-logo2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76200"/>
            <a:ext cx="2590800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0150"/>
            <a:ext cx="91535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6341351"/>
      </p:ext>
    </p:extLst>
  </p:cSld>
  <p:clrMapOvr>
    <a:masterClrMapping/>
  </p:clrMapOvr>
  <p:transition spd="slow">
    <p:split orient="vert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ABCCF7EB-C49E-46BF-BE8E-A9EF6AB1FBE4}" type="datetime1">
              <a:rPr lang="en-US"/>
              <a:pPr>
                <a:defRPr/>
              </a:pPr>
              <a:t>10/8/2021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47EA140-47FF-478A-A2D8-B1ED068BCA4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4798047"/>
      </p:ext>
    </p:extLst>
  </p:cSld>
  <p:clrMapOvr>
    <a:masterClrMapping/>
  </p:clrMapOvr>
  <p:transition spd="slow">
    <p:split orient="vert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42558B9-90A8-4EC2-A208-38BF57EEE084}" type="datetimeFigureOut">
              <a:rPr lang="en-US"/>
              <a:pPr>
                <a:defRPr/>
              </a:pPr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10BACB3-D469-4504-8309-60443C61D17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02512343"/>
      </p:ext>
    </p:extLst>
  </p:cSld>
  <p:clrMapOvr>
    <a:masterClrMapping/>
  </p:clrMapOvr>
  <p:transition spd="slow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90EC1C-F64A-42BC-AE4A-4D5451CDCE20}" type="datetime1">
              <a:rPr lang="en-US"/>
              <a:pPr>
                <a:defRPr/>
              </a:pPr>
              <a:t>10/8/2021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481763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6A6EBB-20D7-480E-8FA4-54F492C05DF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3263185"/>
      </p:ext>
    </p:extLst>
  </p:cSld>
  <p:clrMapOvr>
    <a:masterClrMapping/>
  </p:clrMapOvr>
  <p:transition spd="slow"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4B856-730E-4494-BA2F-880F8BF1EF91}" type="datetime1">
              <a:rPr lang="en-US"/>
              <a:pPr>
                <a:defRPr/>
              </a:pPr>
              <a:t>10/8/2021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472238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F7B3A-6C23-4B7E-B4EA-6C1AAC2A975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311850"/>
      </p:ext>
    </p:extLst>
  </p:cSld>
  <p:clrMapOvr>
    <a:masterClrMapping/>
  </p:clrMapOvr>
  <p:transition spd="slow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AD95D-8BEC-4236-8556-247569F16B9E}" type="datetime1">
              <a:rPr lang="en-US"/>
              <a:pPr>
                <a:defRPr/>
              </a:pPr>
              <a:t>10/8/2021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475413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01AC3-2421-4689-8BA2-43608202704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49355583"/>
      </p:ext>
    </p:extLst>
  </p:cSld>
  <p:clrMapOvr>
    <a:masterClrMapping/>
  </p:clrMapOvr>
  <p:transition spd="slow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4D0550-738E-4759-9A33-3FF63E8B770F}" type="datetime1">
              <a:rPr lang="en-US"/>
              <a:pPr>
                <a:defRPr/>
              </a:pPr>
              <a:t>10/8/2021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481763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232120-B414-4218-8925-FD183D15508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1946212"/>
      </p:ext>
    </p:extLst>
  </p:cSld>
  <p:clrMapOvr>
    <a:masterClrMapping/>
  </p:clrMapOvr>
  <p:transition spd="slow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AE0199-DE59-4764-963C-57A0C5C18719}" type="datetime1">
              <a:rPr lang="en-US"/>
              <a:pPr>
                <a:defRPr/>
              </a:pPr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81763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82275-0667-48AB-8D21-D01B427D09D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05399862"/>
      </p:ext>
    </p:extLst>
  </p:cSld>
  <p:clrMapOvr>
    <a:masterClrMapping/>
  </p:clrMapOvr>
  <p:transition spd="slow"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E291ED2-AEE7-47B8-9918-A11D991C7623}" type="datetime1">
              <a:rPr lang="en-US"/>
              <a:pPr>
                <a:defRPr/>
              </a:pPr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80175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200A0F6-FFA8-4EC3-9FCA-2741569C9FE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762" r:id="rId1"/>
    <p:sldLayoutId id="2147488763" r:id="rId2"/>
    <p:sldLayoutId id="2147488764" r:id="rId3"/>
    <p:sldLayoutId id="2147488765" r:id="rId4"/>
    <p:sldLayoutId id="2147488766" r:id="rId5"/>
    <p:sldLayoutId id="2147488767" r:id="rId6"/>
    <p:sldLayoutId id="2147488768" r:id="rId7"/>
    <p:sldLayoutId id="2147488769" r:id="rId8"/>
    <p:sldLayoutId id="2147488770" r:id="rId9"/>
    <p:sldLayoutId id="2147488771" r:id="rId10"/>
    <p:sldLayoutId id="2147488772" r:id="rId11"/>
  </p:sldLayoutIdLst>
  <p:transition spd="slow">
    <p:split orient="vert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971D77B-DE58-461A-8C34-BE28D5450412}" type="datetime1">
              <a:rPr lang="en-US"/>
              <a:pPr>
                <a:defRPr/>
              </a:pPr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Trebuchet MS" pitchFamily="34" charset="0"/>
              </a:defRPr>
            </a:lvl1pPr>
          </a:lstStyle>
          <a:p>
            <a:pPr>
              <a:defRPr/>
            </a:pPr>
            <a:fld id="{241AE57E-472F-464E-BEEA-8AE5D6D86EA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773" r:id="rId1"/>
    <p:sldLayoutId id="2147488774" r:id="rId2"/>
    <p:sldLayoutId id="2147488775" r:id="rId3"/>
    <p:sldLayoutId id="2147488776" r:id="rId4"/>
    <p:sldLayoutId id="2147488777" r:id="rId5"/>
    <p:sldLayoutId id="2147488778" r:id="rId6"/>
    <p:sldLayoutId id="2147488779" r:id="rId7"/>
    <p:sldLayoutId id="2147488780" r:id="rId8"/>
    <p:sldLayoutId id="2147488781" r:id="rId9"/>
    <p:sldLayoutId id="2147488782" r:id="rId10"/>
    <p:sldLayoutId id="2147488783" r:id="rId11"/>
    <p:sldLayoutId id="2147488784" r:id="rId12"/>
  </p:sldLayoutIdLst>
  <p:transition spd="slow">
    <p:split orient="vert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anose="020B0603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anose="020B0603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anose="020B0603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anose="020B0603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C14AF16-8EE8-4569-BC56-3479092AFCDB}" type="datetime1">
              <a:rPr lang="en-US"/>
              <a:pPr>
                <a:defRPr/>
              </a:pPr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Trebuchet MS" pitchFamily="34" charset="0"/>
              </a:defRPr>
            </a:lvl1pPr>
          </a:lstStyle>
          <a:p>
            <a:pPr>
              <a:defRPr/>
            </a:pPr>
            <a:fld id="{07D003D6-944F-463E-A8D9-F559A32C245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785" r:id="rId1"/>
    <p:sldLayoutId id="2147488786" r:id="rId2"/>
    <p:sldLayoutId id="2147488787" r:id="rId3"/>
    <p:sldLayoutId id="2147488788" r:id="rId4"/>
    <p:sldLayoutId id="2147488789" r:id="rId5"/>
    <p:sldLayoutId id="2147488790" r:id="rId6"/>
    <p:sldLayoutId id="2147488791" r:id="rId7"/>
    <p:sldLayoutId id="2147488792" r:id="rId8"/>
    <p:sldLayoutId id="2147488793" r:id="rId9"/>
    <p:sldLayoutId id="2147488794" r:id="rId10"/>
    <p:sldLayoutId id="2147488795" r:id="rId11"/>
    <p:sldLayoutId id="2147488796" r:id="rId12"/>
    <p:sldLayoutId id="2147488797" r:id="rId13"/>
  </p:sldLayoutIdLst>
  <p:transition spd="slow">
    <p:split orient="vert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anose="020B0603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anose="020B0603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anose="020B0603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anose="020B0603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0844279-9A1A-45BC-9E1D-2CA7AD0055E1}" type="datetime1">
              <a:rPr lang="en-US"/>
              <a:pPr>
                <a:defRPr/>
              </a:pPr>
              <a:t>10/8/2021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Trebuchet MS" pitchFamily="34" charset="0"/>
              </a:defRPr>
            </a:lvl1pPr>
          </a:lstStyle>
          <a:p>
            <a:pPr>
              <a:defRPr/>
            </a:pPr>
            <a:fld id="{854CB635-9BC8-4862-838D-8A68E577B8B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798" r:id="rId1"/>
    <p:sldLayoutId id="2147488799" r:id="rId2"/>
    <p:sldLayoutId id="2147488800" r:id="rId3"/>
    <p:sldLayoutId id="2147488801" r:id="rId4"/>
    <p:sldLayoutId id="2147488802" r:id="rId5"/>
    <p:sldLayoutId id="2147488803" r:id="rId6"/>
    <p:sldLayoutId id="2147488804" r:id="rId7"/>
    <p:sldLayoutId id="2147488805" r:id="rId8"/>
    <p:sldLayoutId id="2147488806" r:id="rId9"/>
    <p:sldLayoutId id="2147488807" r:id="rId10"/>
    <p:sldLayoutId id="2147488808" r:id="rId11"/>
    <p:sldLayoutId id="2147488809" r:id="rId12"/>
    <p:sldLayoutId id="2147488810" r:id="rId13"/>
  </p:sldLayoutIdLst>
  <p:transition spd="slow">
    <p:split orient="vert"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anose="020B0603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anose="020B0603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anose="020B0603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anose="020B0603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Subtitle 2"/>
          <p:cNvSpPr>
            <a:spLocks noGrp="1"/>
          </p:cNvSpPr>
          <p:nvPr>
            <p:ph type="subTitle" idx="1"/>
          </p:nvPr>
        </p:nvSpPr>
        <p:spPr>
          <a:xfrm>
            <a:off x="645459" y="4128528"/>
            <a:ext cx="8292354" cy="514350"/>
          </a:xfrm>
        </p:spPr>
        <p:txBody>
          <a:bodyPr/>
          <a:lstStyle/>
          <a:p>
            <a:pPr eaLnBrk="1" hangingPunct="1"/>
            <a:r>
              <a:rPr lang="en-US" altLang="en-US" b="1" dirty="0"/>
              <a:t>The New Normal (Threats and Opportunities)</a:t>
            </a:r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0" y="3044670"/>
            <a:ext cx="9144000" cy="480131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Font typeface="Arial" charset="0"/>
              <a:buNone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Saigon Newport Corporation (SNP) </a:t>
            </a:r>
            <a:endParaRPr lang="en-MY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AEB092-A575-40A3-9159-FE3F5877EF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4870" y="1094000"/>
            <a:ext cx="1545184" cy="497094"/>
          </a:xfrm>
          <a:prstGeom prst="rect">
            <a:avLst/>
          </a:prstGeom>
          <a:solidFill>
            <a:srgbClr val="000066"/>
          </a:solidFill>
          <a:ln w="9525">
            <a:solidFill>
              <a:srgbClr val="004E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b="1" dirty="0">
                <a:solidFill>
                  <a:srgbClr val="FFFFFF"/>
                </a:solidFill>
                <a:latin typeface="Zetta Sans"/>
                <a:ea typeface="Verdana" panose="020B0604030504040204" pitchFamily="34" charset="0"/>
                <a:cs typeface="Verdana" panose="020B0604030504040204" pitchFamily="34" charset="0"/>
                <a:sym typeface="Calibri"/>
              </a:rPr>
              <a:t>Improvement</a:t>
            </a:r>
            <a:br>
              <a:rPr lang="en-GB" sz="1400" b="1" dirty="0">
                <a:solidFill>
                  <a:srgbClr val="FFFFFF"/>
                </a:solidFill>
                <a:latin typeface="Zetta Sans"/>
                <a:ea typeface="Verdana" panose="020B0604030504040204" pitchFamily="34" charset="0"/>
                <a:cs typeface="Verdana" panose="020B0604030504040204" pitchFamily="34" charset="0"/>
                <a:sym typeface="Calibri"/>
              </a:rPr>
            </a:br>
            <a:r>
              <a:rPr lang="en-GB" sz="1400" b="1" dirty="0">
                <a:solidFill>
                  <a:srgbClr val="FFFFFF"/>
                </a:solidFill>
                <a:latin typeface="Zetta Sans"/>
                <a:ea typeface="Verdana" panose="020B0604030504040204" pitchFamily="34" charset="0"/>
                <a:cs typeface="Verdana" panose="020B0604030504040204" pitchFamily="34" charset="0"/>
                <a:sym typeface="Calibri"/>
              </a:rPr>
              <a:t>idea #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4E3677-0FA9-4BA6-8CF1-E10737FBCFAC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75007" y="1094000"/>
            <a:ext cx="3024336" cy="497094"/>
          </a:xfrm>
          <a:prstGeom prst="rect">
            <a:avLst/>
          </a:prstGeom>
          <a:solidFill>
            <a:srgbClr val="000066"/>
          </a:solidFill>
          <a:ln w="9525">
            <a:solidFill>
              <a:srgbClr val="004E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b="1" dirty="0">
                <a:solidFill>
                  <a:srgbClr val="FFFFFF"/>
                </a:solidFill>
                <a:latin typeface="Zetta Sans"/>
                <a:ea typeface="Verdana" panose="020B0604030504040204" pitchFamily="34" charset="0"/>
                <a:cs typeface="Verdana" panose="020B0604030504040204" pitchFamily="34" charset="0"/>
                <a:sym typeface="Calibri"/>
              </a:rPr>
              <a:t>Topic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936A6D-F856-4FD6-ACD2-4E3F82BEFEC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84296" y="1094000"/>
            <a:ext cx="2003698" cy="497094"/>
          </a:xfrm>
          <a:prstGeom prst="rect">
            <a:avLst/>
          </a:prstGeom>
          <a:solidFill>
            <a:srgbClr val="000066"/>
          </a:solidFill>
          <a:ln w="9525">
            <a:solidFill>
              <a:srgbClr val="004E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b="1" dirty="0">
                <a:solidFill>
                  <a:srgbClr val="FFFFFF"/>
                </a:solidFill>
                <a:latin typeface="Zetta Sans"/>
                <a:ea typeface="Verdana" panose="020B0604030504040204" pitchFamily="34" charset="0"/>
                <a:cs typeface="Verdana" panose="020B0604030504040204" pitchFamily="34" charset="0"/>
                <a:sym typeface="Calibri"/>
              </a:rPr>
              <a:t>Addressed</a:t>
            </a:r>
            <a:br>
              <a:rPr lang="en-GB" sz="1400" b="1" dirty="0">
                <a:solidFill>
                  <a:srgbClr val="FFFFFF"/>
                </a:solidFill>
                <a:latin typeface="Zetta Sans"/>
                <a:ea typeface="Verdana" panose="020B0604030504040204" pitchFamily="34" charset="0"/>
                <a:cs typeface="Verdana" panose="020B0604030504040204" pitchFamily="34" charset="0"/>
                <a:sym typeface="Calibri"/>
              </a:rPr>
            </a:br>
            <a:r>
              <a:rPr lang="en-GB" sz="1400" b="1" dirty="0">
                <a:solidFill>
                  <a:srgbClr val="FFFFFF"/>
                </a:solidFill>
                <a:latin typeface="Zetta Sans"/>
                <a:ea typeface="Verdana" panose="020B0604030504040204" pitchFamily="34" charset="0"/>
                <a:cs typeface="Verdana" panose="020B0604030504040204" pitchFamily="34" charset="0"/>
                <a:sym typeface="Calibri"/>
              </a:rPr>
              <a:t>waste bucket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971685-88FC-4678-82C4-D2940A6105C2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72947" y="1094000"/>
            <a:ext cx="1545184" cy="497094"/>
          </a:xfrm>
          <a:prstGeom prst="rect">
            <a:avLst/>
          </a:prstGeom>
          <a:solidFill>
            <a:srgbClr val="000066"/>
          </a:solidFill>
          <a:ln w="9525">
            <a:solidFill>
              <a:srgbClr val="004E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b="1" dirty="0">
                <a:solidFill>
                  <a:srgbClr val="FFFFFF"/>
                </a:solidFill>
                <a:latin typeface="Zetta Sans"/>
                <a:ea typeface="Verdana" panose="020B0604030504040204" pitchFamily="34" charset="0"/>
                <a:cs typeface="Verdana" panose="020B0604030504040204" pitchFamily="34" charset="0"/>
                <a:sym typeface="Calibri"/>
              </a:rPr>
              <a:t>BMPH / GMPH impact estimation</a:t>
            </a:r>
          </a:p>
        </p:txBody>
      </p:sp>
      <p:sp>
        <p:nvSpPr>
          <p:cNvPr id="13" name="TextBox 67">
            <a:extLst>
              <a:ext uri="{FF2B5EF4-FFF2-40B4-BE49-F238E27FC236}">
                <a16:creationId xmlns:a16="http://schemas.microsoft.com/office/drawing/2014/main" id="{688EA4A0-FB19-4AF5-A062-C72BD24D2BB9}"/>
              </a:ext>
            </a:extLst>
          </p:cNvPr>
          <p:cNvSpPr txBox="1"/>
          <p:nvPr/>
        </p:nvSpPr>
        <p:spPr>
          <a:xfrm>
            <a:off x="2178080" y="1787758"/>
            <a:ext cx="3024336" cy="39160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s-ES" sz="1200" dirty="0"/>
              <a:t>Arrival Process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n-US" sz="1200" dirty="0"/>
              <a:t>Departure</a:t>
            </a:r>
            <a:r>
              <a:rPr lang="es-ES" sz="1200" dirty="0"/>
              <a:t> Process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s-ES" sz="1200" dirty="0"/>
              <a:t>EDI / SI Submission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s-ES" sz="1200" dirty="0"/>
              <a:t>Shift Change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s-ES" sz="1200" dirty="0"/>
              <a:t>Vessel Exchange Time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s-ES" sz="1200" dirty="0"/>
              <a:t>Daily Operations Process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s-ES" sz="1200" dirty="0"/>
              <a:t>Shift Report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s-ES" sz="1200" dirty="0"/>
              <a:t>Yard </a:t>
            </a:r>
            <a:r>
              <a:rPr lang="en-US" sz="1200" dirty="0"/>
              <a:t>Strategy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n-US" sz="1200" dirty="0"/>
              <a:t>Lashing</a:t>
            </a:r>
            <a:r>
              <a:rPr lang="es-ES" sz="1200" dirty="0"/>
              <a:t> and </a:t>
            </a:r>
            <a:r>
              <a:rPr lang="en-US" sz="1200" dirty="0"/>
              <a:t>Unlashing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s-ES" sz="1200" dirty="0"/>
              <a:t>Load plan </a:t>
            </a:r>
            <a:r>
              <a:rPr lang="en-US" sz="1200" dirty="0"/>
              <a:t>approval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n-US" sz="1200" dirty="0"/>
              <a:t>Focus Vessel</a:t>
            </a:r>
            <a:endParaRPr lang="es-ES" sz="10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724935-9308-4A3C-8235-C322667BA07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0171" y="2157173"/>
            <a:ext cx="295275" cy="295275"/>
          </a:xfrm>
          <a:prstGeom prst="ellipse">
            <a:avLst/>
          </a:prstGeom>
          <a:solidFill>
            <a:srgbClr val="000066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 b="1" dirty="0">
                <a:solidFill>
                  <a:srgbClr val="FFFFFF"/>
                </a:solidFill>
                <a:latin typeface="Zetta Sans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BE0A3F-8DEE-4519-86F0-624431265185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0171" y="1790488"/>
            <a:ext cx="295275" cy="295275"/>
          </a:xfrm>
          <a:prstGeom prst="ellipse">
            <a:avLst/>
          </a:prstGeom>
          <a:solidFill>
            <a:srgbClr val="000066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 b="1" dirty="0">
                <a:solidFill>
                  <a:srgbClr val="FFFFFF"/>
                </a:solidFill>
                <a:latin typeface="Zetta Sans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ED4CF92-D869-4026-967B-86768F905FAE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0171" y="2523858"/>
            <a:ext cx="295275" cy="295275"/>
          </a:xfrm>
          <a:prstGeom prst="ellipse">
            <a:avLst/>
          </a:prstGeom>
          <a:solidFill>
            <a:srgbClr val="000066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 b="1" dirty="0">
                <a:solidFill>
                  <a:srgbClr val="FFFFFF"/>
                </a:solidFill>
                <a:latin typeface="Zetta Sans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0AB16B-ED1C-41AF-992A-8B5E77E6E24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0171" y="2890543"/>
            <a:ext cx="295275" cy="295275"/>
          </a:xfrm>
          <a:prstGeom prst="ellipse">
            <a:avLst/>
          </a:prstGeom>
          <a:solidFill>
            <a:srgbClr val="000066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 b="1" dirty="0">
                <a:solidFill>
                  <a:srgbClr val="FFFFFF"/>
                </a:solidFill>
                <a:latin typeface="Zetta Sans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DC3A680-983F-452F-A84A-24BF9AFC946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0171" y="3257228"/>
            <a:ext cx="295275" cy="295275"/>
          </a:xfrm>
          <a:prstGeom prst="ellipse">
            <a:avLst/>
          </a:prstGeom>
          <a:solidFill>
            <a:srgbClr val="000066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 b="1" dirty="0">
                <a:solidFill>
                  <a:srgbClr val="FFFFFF"/>
                </a:solidFill>
                <a:latin typeface="Zetta Sans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42F8F8-5285-47DB-A284-6AA569A8047C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0171" y="3623913"/>
            <a:ext cx="295275" cy="295275"/>
          </a:xfrm>
          <a:prstGeom prst="ellipse">
            <a:avLst/>
          </a:prstGeom>
          <a:solidFill>
            <a:srgbClr val="000066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 b="1" dirty="0">
                <a:solidFill>
                  <a:srgbClr val="FFFFFF"/>
                </a:solidFill>
                <a:latin typeface="Zetta Sans"/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3AB458-2D66-4D5F-BDA4-81AF1C2B8E7A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0171" y="3990598"/>
            <a:ext cx="295275" cy="295275"/>
          </a:xfrm>
          <a:prstGeom prst="ellipse">
            <a:avLst/>
          </a:prstGeom>
          <a:solidFill>
            <a:srgbClr val="000066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 b="1" dirty="0">
                <a:solidFill>
                  <a:srgbClr val="FFFFFF"/>
                </a:solidFill>
                <a:latin typeface="Zetta Sans"/>
                <a:ea typeface="Verdana" panose="020B0604030504040204" pitchFamily="34" charset="0"/>
                <a:cs typeface="Verdana" panose="020B0604030504040204" pitchFamily="34" charset="0"/>
              </a:rPr>
              <a:t>7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D3D468-6411-414A-9FF3-3735CC9657F4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0171" y="4357283"/>
            <a:ext cx="295275" cy="295275"/>
          </a:xfrm>
          <a:prstGeom prst="ellipse">
            <a:avLst/>
          </a:prstGeom>
          <a:solidFill>
            <a:srgbClr val="000066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 b="1" dirty="0">
                <a:solidFill>
                  <a:srgbClr val="FFFFFF"/>
                </a:solidFill>
                <a:latin typeface="Zetta Sans"/>
                <a:ea typeface="Verdana" panose="020B0604030504040204" pitchFamily="34" charset="0"/>
                <a:cs typeface="Verdana" panose="020B0604030504040204" pitchFamily="34" charset="0"/>
              </a:rPr>
              <a:t>8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12D50BE-D16A-4327-AF11-ADEEA4F70B8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0171" y="4723968"/>
            <a:ext cx="295275" cy="295275"/>
          </a:xfrm>
          <a:prstGeom prst="ellipse">
            <a:avLst/>
          </a:prstGeom>
          <a:solidFill>
            <a:srgbClr val="000066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 b="1" dirty="0">
                <a:solidFill>
                  <a:srgbClr val="FFFFFF"/>
                </a:solidFill>
                <a:latin typeface="Zetta Sans"/>
                <a:ea typeface="Verdana" panose="020B0604030504040204" pitchFamily="34" charset="0"/>
                <a:cs typeface="Verdana" panose="020B0604030504040204" pitchFamily="34" charset="0"/>
              </a:rPr>
              <a:t>9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7B0319E-6992-4608-894D-3FC2A589D4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0171" y="5090653"/>
            <a:ext cx="295275" cy="295275"/>
          </a:xfrm>
          <a:prstGeom prst="ellipse">
            <a:avLst/>
          </a:prstGeom>
          <a:solidFill>
            <a:srgbClr val="000066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 b="1" dirty="0">
                <a:solidFill>
                  <a:srgbClr val="FFFFFF"/>
                </a:solidFill>
                <a:latin typeface="Zetta Sans"/>
                <a:ea typeface="Verdana" panose="020B0604030504040204" pitchFamily="34" charset="0"/>
                <a:cs typeface="Verdana" panose="020B0604030504040204" pitchFamily="34" charset="0"/>
              </a:rPr>
              <a:t>10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9BCD7F7-5F1F-4170-ABA8-213EBB42548C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0171" y="5457334"/>
            <a:ext cx="295275" cy="295275"/>
          </a:xfrm>
          <a:prstGeom prst="ellipse">
            <a:avLst/>
          </a:prstGeom>
          <a:solidFill>
            <a:srgbClr val="000066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200" b="1" dirty="0">
                <a:solidFill>
                  <a:srgbClr val="FFFFFF"/>
                </a:solidFill>
                <a:latin typeface="Zetta Sans"/>
                <a:ea typeface="Verdana" panose="020B0604030504040204" pitchFamily="34" charset="0"/>
                <a:cs typeface="Verdana" panose="020B0604030504040204" pitchFamily="34" charset="0"/>
              </a:rPr>
              <a:t>11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2DCBE9-50A7-480A-BC86-6E394D3016FC}"/>
              </a:ext>
            </a:extLst>
          </p:cNvPr>
          <p:cNvSpPr>
            <a:spLocks noChangeAspect="1"/>
          </p:cNvSpPr>
          <p:nvPr/>
        </p:nvSpPr>
        <p:spPr bwMode="gray">
          <a:xfrm>
            <a:off x="7655003" y="1715110"/>
            <a:ext cx="654282" cy="295276"/>
          </a:xfrm>
          <a:prstGeom prst="ellipse">
            <a:avLst/>
          </a:prstGeom>
          <a:solidFill>
            <a:srgbClr val="C3C3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90000" rIns="36000" bIns="90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5%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C2F934-52B3-460E-B0FB-548D32A5B3B7}"/>
              </a:ext>
            </a:extLst>
          </p:cNvPr>
          <p:cNvSpPr>
            <a:spLocks noChangeAspect="1"/>
          </p:cNvSpPr>
          <p:nvPr/>
        </p:nvSpPr>
        <p:spPr bwMode="gray">
          <a:xfrm>
            <a:off x="7655003" y="2087635"/>
            <a:ext cx="654282" cy="295276"/>
          </a:xfrm>
          <a:prstGeom prst="ellipse">
            <a:avLst/>
          </a:prstGeom>
          <a:solidFill>
            <a:srgbClr val="C3C3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90000" rIns="36000" bIns="90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3%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7449C2-93C0-4F91-89AA-9FE09B507C08}"/>
              </a:ext>
            </a:extLst>
          </p:cNvPr>
          <p:cNvSpPr>
            <a:spLocks noChangeAspect="1"/>
          </p:cNvSpPr>
          <p:nvPr/>
        </p:nvSpPr>
        <p:spPr bwMode="gray">
          <a:xfrm>
            <a:off x="7655003" y="2460160"/>
            <a:ext cx="654282" cy="295276"/>
          </a:xfrm>
          <a:prstGeom prst="ellipse">
            <a:avLst/>
          </a:prstGeom>
          <a:solidFill>
            <a:srgbClr val="C3C3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90000" rIns="36000" bIns="90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0.2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CC006B-8CF0-441F-8184-16F763821419}"/>
              </a:ext>
            </a:extLst>
          </p:cNvPr>
          <p:cNvSpPr>
            <a:spLocks noChangeAspect="1"/>
          </p:cNvSpPr>
          <p:nvPr/>
        </p:nvSpPr>
        <p:spPr bwMode="gray">
          <a:xfrm>
            <a:off x="7655003" y="2832685"/>
            <a:ext cx="654282" cy="295276"/>
          </a:xfrm>
          <a:prstGeom prst="ellipse">
            <a:avLst/>
          </a:prstGeom>
          <a:solidFill>
            <a:srgbClr val="C3C3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90000" rIns="36000" bIns="90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5F465B6-6BC0-4033-98A4-4C657C5D3520}"/>
              </a:ext>
            </a:extLst>
          </p:cNvPr>
          <p:cNvSpPr>
            <a:spLocks noChangeAspect="1"/>
          </p:cNvSpPr>
          <p:nvPr/>
        </p:nvSpPr>
        <p:spPr bwMode="gray">
          <a:xfrm>
            <a:off x="7655003" y="3205210"/>
            <a:ext cx="654282" cy="295276"/>
          </a:xfrm>
          <a:prstGeom prst="ellipse">
            <a:avLst/>
          </a:prstGeom>
          <a:solidFill>
            <a:srgbClr val="C3C3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90000" rIns="36000" bIns="90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N/A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8E2D466-E804-43BA-86A9-4D33B19608D9}"/>
              </a:ext>
            </a:extLst>
          </p:cNvPr>
          <p:cNvSpPr>
            <a:spLocks noChangeAspect="1"/>
          </p:cNvSpPr>
          <p:nvPr/>
        </p:nvSpPr>
        <p:spPr bwMode="gray">
          <a:xfrm>
            <a:off x="7655003" y="3577735"/>
            <a:ext cx="654282" cy="295276"/>
          </a:xfrm>
          <a:prstGeom prst="ellipse">
            <a:avLst/>
          </a:prstGeom>
          <a:solidFill>
            <a:srgbClr val="C3C3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90000" rIns="36000" bIns="90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N/A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DEF564-0B30-4C1A-82DB-C4C9E3875E09}"/>
              </a:ext>
            </a:extLst>
          </p:cNvPr>
          <p:cNvSpPr>
            <a:spLocks noChangeAspect="1"/>
          </p:cNvSpPr>
          <p:nvPr/>
        </p:nvSpPr>
        <p:spPr bwMode="gray">
          <a:xfrm>
            <a:off x="7655003" y="3950260"/>
            <a:ext cx="654282" cy="295276"/>
          </a:xfrm>
          <a:prstGeom prst="ellipse">
            <a:avLst/>
          </a:prstGeom>
          <a:solidFill>
            <a:srgbClr val="C3C3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90000" rIns="36000" bIns="90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N/A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0D4BB5D-37A5-4EB5-A7CB-1EC1F4C8B896}"/>
              </a:ext>
            </a:extLst>
          </p:cNvPr>
          <p:cNvSpPr>
            <a:spLocks noChangeAspect="1"/>
          </p:cNvSpPr>
          <p:nvPr/>
        </p:nvSpPr>
        <p:spPr bwMode="gray">
          <a:xfrm>
            <a:off x="7655003" y="4322785"/>
            <a:ext cx="654282" cy="295276"/>
          </a:xfrm>
          <a:prstGeom prst="ellipse">
            <a:avLst/>
          </a:prstGeom>
          <a:solidFill>
            <a:srgbClr val="C3C3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90000" rIns="36000" bIns="90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3211B3B-1681-4EB5-80AA-CAF17AC55F54}"/>
              </a:ext>
            </a:extLst>
          </p:cNvPr>
          <p:cNvSpPr>
            <a:spLocks noChangeAspect="1"/>
          </p:cNvSpPr>
          <p:nvPr/>
        </p:nvSpPr>
        <p:spPr bwMode="gray">
          <a:xfrm>
            <a:off x="7655003" y="4695310"/>
            <a:ext cx="654282" cy="295276"/>
          </a:xfrm>
          <a:prstGeom prst="ellipse">
            <a:avLst/>
          </a:prstGeom>
          <a:solidFill>
            <a:srgbClr val="C3C3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90000" rIns="36000" bIns="90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0,2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A46E18E-BF64-4086-95D5-611E2BA75F62}"/>
              </a:ext>
            </a:extLst>
          </p:cNvPr>
          <p:cNvSpPr>
            <a:spLocks noChangeAspect="1"/>
          </p:cNvSpPr>
          <p:nvPr/>
        </p:nvSpPr>
        <p:spPr bwMode="gray">
          <a:xfrm>
            <a:off x="7655003" y="5067835"/>
            <a:ext cx="654282" cy="295276"/>
          </a:xfrm>
          <a:prstGeom prst="ellipse">
            <a:avLst/>
          </a:prstGeom>
          <a:solidFill>
            <a:srgbClr val="C3C3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90000" rIns="36000" bIns="90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0,2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8680B57-8D01-4D2B-83BA-E3ECF5A14F21}"/>
              </a:ext>
            </a:extLst>
          </p:cNvPr>
          <p:cNvSpPr>
            <a:spLocks noChangeAspect="1"/>
          </p:cNvSpPr>
          <p:nvPr/>
        </p:nvSpPr>
        <p:spPr bwMode="gray">
          <a:xfrm>
            <a:off x="7655003" y="5440357"/>
            <a:ext cx="654282" cy="295276"/>
          </a:xfrm>
          <a:prstGeom prst="ellipse">
            <a:avLst/>
          </a:prstGeom>
          <a:solidFill>
            <a:srgbClr val="C3C3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90000" rIns="36000" bIns="90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N/A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4C30CE-0E61-45BD-9F08-BDE19E5088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5906" y="5815595"/>
            <a:ext cx="8373261" cy="136414"/>
          </a:xfrm>
          <a:prstGeom prst="rect">
            <a:avLst/>
          </a:prstGeom>
          <a:solidFill>
            <a:srgbClr val="004E6B"/>
          </a:solidFill>
          <a:ln w="9525">
            <a:solidFill>
              <a:srgbClr val="004E6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400" b="1" dirty="0">
              <a:solidFill>
                <a:srgbClr val="FFFFFF"/>
              </a:solidFill>
              <a:latin typeface="Zetta Sans"/>
              <a:ea typeface="Verdana" panose="020B0604030504040204" pitchFamily="34" charset="0"/>
              <a:cs typeface="Verdana" panose="020B0604030504040204" pitchFamily="34" charset="0"/>
              <a:sym typeface="Calibri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C929D21-954B-4FAF-9055-3CE627291319}"/>
              </a:ext>
            </a:extLst>
          </p:cNvPr>
          <p:cNvCxnSpPr>
            <a:cxnSpLocks/>
            <a:stCxn id="36" idx="1"/>
            <a:endCxn id="9" idx="1"/>
          </p:cNvCxnSpPr>
          <p:nvPr/>
        </p:nvCxnSpPr>
        <p:spPr bwMode="auto">
          <a:xfrm flipV="1">
            <a:off x="435906" y="1342547"/>
            <a:ext cx="8964" cy="4541255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0754EC-4F38-4159-9BA5-D9DFAD303AC3}"/>
              </a:ext>
            </a:extLst>
          </p:cNvPr>
          <p:cNvCxnSpPr>
            <a:cxnSpLocks/>
          </p:cNvCxnSpPr>
          <p:nvPr/>
        </p:nvCxnSpPr>
        <p:spPr bwMode="auto">
          <a:xfrm flipV="1">
            <a:off x="8809166" y="1624551"/>
            <a:ext cx="0" cy="4471474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89FAA7B-07CB-4DB4-86F1-4ADADAF02C8D}"/>
              </a:ext>
            </a:extLst>
          </p:cNvPr>
          <p:cNvCxnSpPr>
            <a:cxnSpLocks/>
            <a:endCxn id="12" idx="1"/>
          </p:cNvCxnSpPr>
          <p:nvPr/>
        </p:nvCxnSpPr>
        <p:spPr bwMode="auto">
          <a:xfrm flipV="1">
            <a:off x="7272947" y="1342547"/>
            <a:ext cx="0" cy="4473058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B440AAF-57AE-4EAF-A483-C4A56B4EE838}"/>
              </a:ext>
            </a:extLst>
          </p:cNvPr>
          <p:cNvCxnSpPr>
            <a:cxnSpLocks/>
            <a:endCxn id="11" idx="3"/>
          </p:cNvCxnSpPr>
          <p:nvPr/>
        </p:nvCxnSpPr>
        <p:spPr bwMode="auto">
          <a:xfrm flipV="1">
            <a:off x="7187994" y="1342547"/>
            <a:ext cx="0" cy="4473058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B6F02CF-64F3-48AF-B6C2-87F75E6ED55F}"/>
              </a:ext>
            </a:extLst>
          </p:cNvPr>
          <p:cNvCxnSpPr>
            <a:cxnSpLocks/>
            <a:endCxn id="10" idx="3"/>
          </p:cNvCxnSpPr>
          <p:nvPr/>
        </p:nvCxnSpPr>
        <p:spPr bwMode="auto">
          <a:xfrm flipV="1">
            <a:off x="5069873" y="1342547"/>
            <a:ext cx="29470" cy="4404852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C5756BF-0AB1-4C20-AAC8-303CB6DF4659}"/>
              </a:ext>
            </a:extLst>
          </p:cNvPr>
          <p:cNvCxnSpPr>
            <a:cxnSpLocks/>
            <a:endCxn id="11" idx="1"/>
          </p:cNvCxnSpPr>
          <p:nvPr/>
        </p:nvCxnSpPr>
        <p:spPr bwMode="auto">
          <a:xfrm flipV="1">
            <a:off x="5184296" y="1342547"/>
            <a:ext cx="0" cy="441007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331ED89-BD45-46EE-B347-D7958DAA2974}"/>
              </a:ext>
            </a:extLst>
          </p:cNvPr>
          <p:cNvCxnSpPr>
            <a:cxnSpLocks/>
            <a:endCxn id="9" idx="3"/>
          </p:cNvCxnSpPr>
          <p:nvPr/>
        </p:nvCxnSpPr>
        <p:spPr bwMode="auto">
          <a:xfrm flipV="1">
            <a:off x="1962022" y="1342547"/>
            <a:ext cx="28032" cy="4473058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Box 39">
            <a:extLst>
              <a:ext uri="{FF2B5EF4-FFF2-40B4-BE49-F238E27FC236}">
                <a16:creationId xmlns:a16="http://schemas.microsoft.com/office/drawing/2014/main" id="{63B54E08-22C6-4FD7-9A85-9A03E6791D3B}"/>
              </a:ext>
            </a:extLst>
          </p:cNvPr>
          <p:cNvSpPr txBox="1"/>
          <p:nvPr/>
        </p:nvSpPr>
        <p:spPr>
          <a:xfrm>
            <a:off x="5075643" y="1846398"/>
            <a:ext cx="2329925" cy="3929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s-ES" sz="1050" dirty="0"/>
              <a:t>Waiting for Port </a:t>
            </a:r>
            <a:r>
              <a:rPr lang="en-US" sz="1050" dirty="0"/>
              <a:t>Clearance</a:t>
            </a:r>
            <a:r>
              <a:rPr lang="es-ES" sz="1050" dirty="0"/>
              <a:t> / Load Plan </a:t>
            </a:r>
            <a:r>
              <a:rPr lang="en-US" sz="1050" dirty="0"/>
              <a:t>approval</a:t>
            </a:r>
          </a:p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s-ES" sz="1100" dirty="0"/>
              <a:t>Port Clearance / Pilot Boarding Time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s-ES" sz="1200" dirty="0"/>
              <a:t>Improve Crane Planning Time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s-ES" sz="1200" dirty="0"/>
              <a:t>Crane </a:t>
            </a:r>
            <a:r>
              <a:rPr lang="en-US" sz="1200" dirty="0"/>
              <a:t>Waiting</a:t>
            </a:r>
            <a:r>
              <a:rPr lang="es-ES" sz="1200" dirty="0"/>
              <a:t> Time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s-ES" sz="1200" dirty="0"/>
              <a:t>Reduce waiting time</a:t>
            </a:r>
          </a:p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050" dirty="0"/>
              <a:t>Prioritization</a:t>
            </a:r>
            <a:r>
              <a:rPr lang="es-ES" sz="1050" dirty="0"/>
              <a:t> / Decision Making </a:t>
            </a:r>
            <a:r>
              <a:rPr lang="en-US" sz="1050" dirty="0"/>
              <a:t>Empowerment</a:t>
            </a:r>
          </a:p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dirty="0"/>
              <a:t>Decrease manual Intervention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n-US" sz="1200" dirty="0"/>
              <a:t>Decrease crane waiting time</a:t>
            </a:r>
            <a:endParaRPr lang="es-ES" sz="1200" dirty="0"/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s-ES" sz="1200" dirty="0"/>
              <a:t>QC </a:t>
            </a:r>
            <a:r>
              <a:rPr lang="en-ZW" sz="1200" dirty="0"/>
              <a:t>Idling</a:t>
            </a:r>
            <a:r>
              <a:rPr lang="es-ES" sz="1200" dirty="0"/>
              <a:t> Time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n-US" sz="1200" dirty="0"/>
              <a:t>QC / PM waiting time </a:t>
            </a:r>
            <a:endParaRPr lang="es-ES" sz="1200" dirty="0"/>
          </a:p>
          <a:p>
            <a:pPr>
              <a:spcBef>
                <a:spcPts val="60"/>
              </a:spcBef>
              <a:spcAft>
                <a:spcPts val="600"/>
              </a:spcAft>
            </a:pPr>
            <a:r>
              <a:rPr lang="en-US" sz="1200" dirty="0"/>
              <a:t>Increase Focus on bigger call size vessel</a:t>
            </a:r>
          </a:p>
        </p:txBody>
      </p:sp>
      <p:sp>
        <p:nvSpPr>
          <p:cNvPr id="46" name="TextBox 40">
            <a:extLst>
              <a:ext uri="{FF2B5EF4-FFF2-40B4-BE49-F238E27FC236}">
                <a16:creationId xmlns:a16="http://schemas.microsoft.com/office/drawing/2014/main" id="{DCE61DC1-4DF2-4F31-84C9-989861886E14}"/>
              </a:ext>
            </a:extLst>
          </p:cNvPr>
          <p:cNvSpPr txBox="1"/>
          <p:nvPr/>
        </p:nvSpPr>
        <p:spPr>
          <a:xfrm>
            <a:off x="915931" y="1817582"/>
            <a:ext cx="1086930" cy="38814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s-ES" sz="1200" dirty="0">
                <a:solidFill>
                  <a:srgbClr val="000066"/>
                </a:solidFill>
              </a:rPr>
              <a:t>Berthing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s-ES" sz="1200" dirty="0">
                <a:solidFill>
                  <a:srgbClr val="000066"/>
                </a:solidFill>
              </a:rPr>
              <a:t>Berthing 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s-ES" sz="1050" dirty="0">
                <a:solidFill>
                  <a:srgbClr val="000066"/>
                </a:solidFill>
              </a:rPr>
              <a:t>Berthing / Planning</a:t>
            </a:r>
            <a:endParaRPr lang="es-ES" sz="1200" dirty="0">
              <a:solidFill>
                <a:srgbClr val="000066"/>
              </a:solidFill>
            </a:endParaRP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s-ES" sz="1200" dirty="0">
                <a:solidFill>
                  <a:srgbClr val="000066"/>
                </a:solidFill>
              </a:rPr>
              <a:t>PM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s-ES" sz="1200" dirty="0">
                <a:solidFill>
                  <a:srgbClr val="000066"/>
                </a:solidFill>
              </a:rPr>
              <a:t>Berthing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s-ES" sz="1200" dirty="0">
                <a:solidFill>
                  <a:srgbClr val="000066"/>
                </a:solidFill>
              </a:rPr>
              <a:t>Dynamic Ops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s-ES" sz="1200" dirty="0">
                <a:solidFill>
                  <a:srgbClr val="000066"/>
                </a:solidFill>
              </a:rPr>
              <a:t>Dynamic Ops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s-ES" sz="1200" dirty="0">
                <a:solidFill>
                  <a:srgbClr val="000066"/>
                </a:solidFill>
              </a:rPr>
              <a:t>Planning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66"/>
                </a:solidFill>
              </a:rPr>
              <a:t>Commercial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n-US" sz="1200" dirty="0">
                <a:solidFill>
                  <a:srgbClr val="000066"/>
                </a:solidFill>
              </a:rPr>
              <a:t>Commercial</a:t>
            </a:r>
            <a:r>
              <a:rPr lang="es-ES" sz="1200" dirty="0">
                <a:solidFill>
                  <a:srgbClr val="000066"/>
                </a:solidFill>
              </a:rPr>
              <a:t>	</a:t>
            </a:r>
          </a:p>
          <a:p>
            <a:pPr>
              <a:lnSpc>
                <a:spcPct val="150000"/>
              </a:lnSpc>
              <a:spcBef>
                <a:spcPts val="60"/>
              </a:spcBef>
              <a:spcAft>
                <a:spcPts val="600"/>
              </a:spcAft>
            </a:pPr>
            <a:r>
              <a:rPr lang="es-ES" sz="1200" dirty="0">
                <a:solidFill>
                  <a:srgbClr val="000066"/>
                </a:solidFill>
              </a:rPr>
              <a:t>Dynamic Ops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278A40EB-1205-44F6-B30A-86DC565BF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66" y="184624"/>
            <a:ext cx="6737495" cy="705465"/>
          </a:xfrm>
          <a:ln>
            <a:noFill/>
          </a:ln>
        </p:spPr>
        <p:txBody>
          <a:bodyPr/>
          <a:lstStyle/>
          <a:p>
            <a:pPr marL="0" indent="0" algn="just">
              <a:buNone/>
            </a:pPr>
            <a:r>
              <a:rPr lang="en-US" sz="2000" b="1" dirty="0">
                <a:solidFill>
                  <a:srgbClr val="000066"/>
                </a:solidFill>
                <a:effectLst/>
                <a:ea typeface="Calibri" panose="020F0502020204030204" pitchFamily="34" charset="0"/>
              </a:rPr>
              <a:t>STRATEGIES TO ADJUST OPERATIONS AND BUSINESS PLANS TO ADAPT TO THE NEW PERIOD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74362-6EEA-449B-ADD0-1312326B0161}"/>
              </a:ext>
            </a:extLst>
          </p:cNvPr>
          <p:cNvSpPr txBox="1"/>
          <p:nvPr/>
        </p:nvSpPr>
        <p:spPr>
          <a:xfrm>
            <a:off x="251238" y="6080466"/>
            <a:ext cx="8276758" cy="371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of strategies to manage day to day operations and processes redesign</a:t>
            </a:r>
          </a:p>
        </p:txBody>
      </p:sp>
    </p:spTree>
    <p:extLst>
      <p:ext uri="{BB962C8B-B14F-4D97-AF65-F5344CB8AC3E}">
        <p14:creationId xmlns:p14="http://schemas.microsoft.com/office/powerpoint/2010/main" val="236019387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0" y="3044670"/>
            <a:ext cx="9144000" cy="480131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buFont typeface="Arial" charset="0"/>
              <a:buNone/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MY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00346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CC69A-97A1-45F4-9D02-296D5D69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3DE313-08F5-4F17-9621-12587300E3BD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D30F0-F64C-401E-843D-47453206C110}"/>
              </a:ext>
            </a:extLst>
          </p:cNvPr>
          <p:cNvSpPr txBox="1"/>
          <p:nvPr/>
        </p:nvSpPr>
        <p:spPr>
          <a:xfrm>
            <a:off x="153522" y="830512"/>
            <a:ext cx="4212292" cy="5596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500" b="1" dirty="0">
                <a:solidFill>
                  <a:srgbClr val="000066"/>
                </a:solidFill>
              </a:rPr>
              <a:t>Terminal Readiness to accommodate additional  business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Identify the bottleneck of individual terminal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Work on Short, Medium and Long Term solutions.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Productivity Gap, Yard Strategy and Crane Reliability.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rgbClr val="000066"/>
                </a:solidFill>
              </a:rPr>
              <a:t>2. Equipment Availability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Mid and Long Term plan on improving crane reliability.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Execute the plan in accordance to business plan and potential surge of Volume.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Review the current processes and remapping the meet future business.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8DB9372-A853-4B63-94AE-8D580D9673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4275788"/>
              </p:ext>
            </p:extLst>
          </p:nvPr>
        </p:nvGraphicFramePr>
        <p:xfrm>
          <a:off x="4572000" y="830511"/>
          <a:ext cx="4490195" cy="5596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882940-F1AB-4564-9FB8-3225231185E7}"/>
              </a:ext>
            </a:extLst>
          </p:cNvPr>
          <p:cNvSpPr txBox="1">
            <a:spLocks/>
          </p:cNvSpPr>
          <p:nvPr/>
        </p:nvSpPr>
        <p:spPr bwMode="auto">
          <a:xfrm>
            <a:off x="163606" y="188284"/>
            <a:ext cx="7323044" cy="48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 b="1" dirty="0">
                <a:solidFill>
                  <a:srgbClr val="000066"/>
                </a:solidFill>
                <a:ea typeface="Calibri" panose="020F0502020204030204" pitchFamily="34" charset="0"/>
              </a:rPr>
              <a:t>ENDEMIC PREPARATION</a:t>
            </a:r>
          </a:p>
          <a:p>
            <a:pPr marL="0" indent="0">
              <a:buFont typeface="Arial" charset="0"/>
              <a:buNone/>
            </a:pPr>
            <a:endParaRPr lang="en-US" b="1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8883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CC69A-97A1-45F4-9D02-296D5D69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3DE313-08F5-4F17-9621-12587300E3BD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E565E-FA41-4E6D-9801-CF71C25F26CD}"/>
              </a:ext>
            </a:extLst>
          </p:cNvPr>
          <p:cNvSpPr txBox="1"/>
          <p:nvPr/>
        </p:nvSpPr>
        <p:spPr>
          <a:xfrm>
            <a:off x="4754880" y="973636"/>
            <a:ext cx="4235599" cy="5372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000066"/>
                </a:solidFill>
              </a:rPr>
              <a:t>3. </a:t>
            </a:r>
            <a:r>
              <a:rPr lang="en-US" sz="1200" b="1" dirty="0">
                <a:solidFill>
                  <a:srgbClr val="000066"/>
                </a:solidFill>
              </a:rPr>
              <a:t>Manpower</a:t>
            </a:r>
          </a:p>
          <a:p>
            <a:pPr marL="541338" lvl="1" indent="-2714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Review the manpower availability and decide on way forward plan together with COO.</a:t>
            </a:r>
          </a:p>
          <a:p>
            <a:pPr marL="541338" lvl="1" indent="-2714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Work on the out scouring if it will ease the situation.</a:t>
            </a:r>
          </a:p>
          <a:p>
            <a:pPr marL="541338" lvl="1" indent="-27146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0066"/>
                </a:solidFill>
              </a:rPr>
              <a:t>4. Main Gate Capacity</a:t>
            </a:r>
          </a:p>
          <a:p>
            <a:pPr marL="541338" lvl="1" indent="-2714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Work on Gate processing time internally.</a:t>
            </a:r>
          </a:p>
          <a:p>
            <a:pPr marL="541338" lvl="1" indent="-2714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Engage the customers to truck out Import Containers as per agreed Dwell Time.</a:t>
            </a:r>
          </a:p>
          <a:p>
            <a:pPr marL="541338" lvl="1" indent="-2714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Together with Commercial Division determine which are the customers who require additional storage days.</a:t>
            </a:r>
          </a:p>
          <a:p>
            <a:pPr marL="541338" lvl="1" indent="-2714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Establish total yard capacity impact Matrix and agreeing on way forward.</a:t>
            </a:r>
          </a:p>
          <a:p>
            <a:pPr marL="541338" lvl="1" indent="-27146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0066"/>
                </a:solidFill>
              </a:rPr>
              <a:t>5. IT Support</a:t>
            </a:r>
          </a:p>
          <a:p>
            <a:pPr marL="541338" lvl="1" indent="-2714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TOS capability to manage surge in volume.</a:t>
            </a:r>
          </a:p>
          <a:p>
            <a:pPr marL="541338" lvl="1" indent="-2714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Leverage TOS to further optimize process and reports.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F5062F5-986A-476C-B735-F44AC2A73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3752620"/>
              </p:ext>
            </p:extLst>
          </p:nvPr>
        </p:nvGraphicFramePr>
        <p:xfrm>
          <a:off x="153521" y="973635"/>
          <a:ext cx="4490195" cy="5372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521DA4-BC87-4E0E-8C5C-3AD40E29B2ED}"/>
              </a:ext>
            </a:extLst>
          </p:cNvPr>
          <p:cNvSpPr txBox="1">
            <a:spLocks/>
          </p:cNvSpPr>
          <p:nvPr/>
        </p:nvSpPr>
        <p:spPr bwMode="auto">
          <a:xfrm>
            <a:off x="163606" y="188284"/>
            <a:ext cx="7323044" cy="48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 b="1" dirty="0">
                <a:solidFill>
                  <a:srgbClr val="000066"/>
                </a:solidFill>
                <a:ea typeface="Calibri" panose="020F0502020204030204" pitchFamily="34" charset="0"/>
              </a:rPr>
              <a:t>ENDEMIC PREPARATION</a:t>
            </a:r>
          </a:p>
          <a:p>
            <a:pPr marL="0" indent="0">
              <a:buFont typeface="Arial" charset="0"/>
              <a:buNone/>
            </a:pPr>
            <a:endParaRPr lang="en-US" b="1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1150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CC69A-97A1-45F4-9D02-296D5D69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3DE313-08F5-4F17-9621-12587300E3BD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76F0ED-A821-4C2D-A434-0C97E98B1B66}"/>
              </a:ext>
            </a:extLst>
          </p:cNvPr>
          <p:cNvSpPr txBox="1"/>
          <p:nvPr/>
        </p:nvSpPr>
        <p:spPr>
          <a:xfrm>
            <a:off x="304799" y="1092062"/>
            <a:ext cx="3917577" cy="369332"/>
          </a:xfrm>
          <a:prstGeom prst="rect">
            <a:avLst/>
          </a:prstGeom>
          <a:solidFill>
            <a:srgbClr val="00006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F95D2-0536-4895-B0D8-4D3FD485E7B4}"/>
              </a:ext>
            </a:extLst>
          </p:cNvPr>
          <p:cNvSpPr txBox="1"/>
          <p:nvPr/>
        </p:nvSpPr>
        <p:spPr>
          <a:xfrm>
            <a:off x="4814047" y="1092062"/>
            <a:ext cx="3701303" cy="369332"/>
          </a:xfrm>
          <a:prstGeom prst="rect">
            <a:avLst/>
          </a:prstGeom>
          <a:solidFill>
            <a:srgbClr val="00006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RISK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45FEE-BE0C-423B-A217-1A58C5845AB9}"/>
              </a:ext>
            </a:extLst>
          </p:cNvPr>
          <p:cNvSpPr txBox="1"/>
          <p:nvPr/>
        </p:nvSpPr>
        <p:spPr>
          <a:xfrm>
            <a:off x="304799" y="1547688"/>
            <a:ext cx="3917577" cy="42736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Surge In Volume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Yard Space Constraint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Import Container Dwell Time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Reshuffling of Import Container due to over stack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T/S Terminal Cargo building up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00" dirty="0"/>
          </a:p>
          <a:p>
            <a:pPr>
              <a:lnSpc>
                <a:spcPct val="150000"/>
              </a:lnSpc>
            </a:pPr>
            <a:r>
              <a:rPr lang="en-US" dirty="0"/>
              <a:t>2. Port Efficiency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Gross Moves Per Hour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Berth Moves Per Hour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Vessel Bunching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F5198C-521D-45F2-BD33-5A4F14B1EAA7}"/>
              </a:ext>
            </a:extLst>
          </p:cNvPr>
          <p:cNvSpPr txBox="1"/>
          <p:nvPr/>
        </p:nvSpPr>
        <p:spPr>
          <a:xfrm>
            <a:off x="4814046" y="1547688"/>
            <a:ext cx="3701304" cy="3554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Equipment Availability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Cost of rehandles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Carbon Footprint (15%)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Cost Imports and Exports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External Truck Waiting Time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Additional space to move long standing unit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9163D2-61FD-46F7-9D07-89E93B62060F}"/>
              </a:ext>
            </a:extLst>
          </p:cNvPr>
          <p:cNvSpPr txBox="1">
            <a:spLocks/>
          </p:cNvSpPr>
          <p:nvPr/>
        </p:nvSpPr>
        <p:spPr bwMode="auto">
          <a:xfrm>
            <a:off x="163606" y="188284"/>
            <a:ext cx="7323044" cy="48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 b="1" dirty="0">
                <a:solidFill>
                  <a:srgbClr val="000066"/>
                </a:solidFill>
                <a:ea typeface="Calibri" panose="020F0502020204030204" pitchFamily="34" charset="0"/>
              </a:rPr>
              <a:t>CHALLENGES VS RISK</a:t>
            </a:r>
          </a:p>
          <a:p>
            <a:pPr marL="0" indent="0">
              <a:buFont typeface="Arial" charset="0"/>
              <a:buNone/>
            </a:pPr>
            <a:endParaRPr lang="en-US" b="1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212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Brace 7">
            <a:extLst>
              <a:ext uri="{FF2B5EF4-FFF2-40B4-BE49-F238E27FC236}">
                <a16:creationId xmlns:a16="http://schemas.microsoft.com/office/drawing/2014/main" id="{C00542C5-5334-4118-A0A6-3D5DF6162529}"/>
              </a:ext>
            </a:extLst>
          </p:cNvPr>
          <p:cNvSpPr/>
          <p:nvPr/>
        </p:nvSpPr>
        <p:spPr>
          <a:xfrm>
            <a:off x="5825829" y="1181066"/>
            <a:ext cx="601394" cy="4941828"/>
          </a:xfrm>
          <a:prstGeom prst="rightBrace">
            <a:avLst/>
          </a:prstGeom>
          <a:ln>
            <a:solidFill>
              <a:srgbClr val="0E3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A2ECC4-D04C-4A8C-8BE1-CA67131B4AAD}"/>
              </a:ext>
            </a:extLst>
          </p:cNvPr>
          <p:cNvGrpSpPr/>
          <p:nvPr/>
        </p:nvGrpSpPr>
        <p:grpSpPr>
          <a:xfrm>
            <a:off x="6858000" y="898922"/>
            <a:ext cx="2055412" cy="5089587"/>
            <a:chOff x="8298716" y="1367749"/>
            <a:chExt cx="2363372" cy="585020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8E631B-6403-49D1-9BD4-BAF7E6277938}"/>
                </a:ext>
              </a:extLst>
            </p:cNvPr>
            <p:cNvSpPr txBox="1"/>
            <p:nvPr/>
          </p:nvSpPr>
          <p:spPr>
            <a:xfrm>
              <a:off x="8298716" y="1899138"/>
              <a:ext cx="2363372" cy="1231107"/>
            </a:xfrm>
            <a:prstGeom prst="rect">
              <a:avLst/>
            </a:prstGeom>
            <a:solidFill>
              <a:srgbClr val="FDF1E9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b="1" dirty="0"/>
            </a:p>
            <a:p>
              <a:pPr algn="ctr"/>
              <a:r>
                <a:rPr lang="en-US" b="1" dirty="0"/>
                <a:t>RAMCO SYSTEM</a:t>
              </a:r>
            </a:p>
            <a:p>
              <a:pPr algn="ctr"/>
              <a:endParaRPr 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3A2B4C-36DF-4AB5-9EB4-36D85AEEA3E7}"/>
                </a:ext>
              </a:extLst>
            </p:cNvPr>
            <p:cNvSpPr txBox="1"/>
            <p:nvPr/>
          </p:nvSpPr>
          <p:spPr>
            <a:xfrm>
              <a:off x="8298716" y="3065828"/>
              <a:ext cx="2363372" cy="1969771"/>
            </a:xfrm>
            <a:prstGeom prst="rect">
              <a:avLst/>
            </a:prstGeom>
            <a:solidFill>
              <a:srgbClr val="F9D5BD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b="1" dirty="0"/>
            </a:p>
            <a:p>
              <a:pPr algn="ctr"/>
              <a:r>
                <a:rPr lang="en-US" b="1" dirty="0"/>
                <a:t>SHARED SYSTEM CENTRALIZATION</a:t>
              </a:r>
            </a:p>
            <a:p>
              <a:pPr algn="ctr"/>
              <a:endParaRPr 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68F05B-A581-48EA-BE64-B63F3107BC76}"/>
                </a:ext>
              </a:extLst>
            </p:cNvPr>
            <p:cNvSpPr txBox="1"/>
            <p:nvPr/>
          </p:nvSpPr>
          <p:spPr>
            <a:xfrm>
              <a:off x="8298716" y="4509517"/>
              <a:ext cx="2363372" cy="2708433"/>
            </a:xfrm>
            <a:prstGeom prst="rect">
              <a:avLst/>
            </a:prstGeom>
            <a:solidFill>
              <a:srgbClr val="F6C09C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b="1" dirty="0"/>
            </a:p>
            <a:p>
              <a:pPr algn="ctr"/>
              <a:r>
                <a:rPr lang="en-US" b="1" dirty="0"/>
                <a:t>TERMINAL OPERATING SYSTEM STANDARDIZATION</a:t>
              </a:r>
            </a:p>
            <a:p>
              <a:pPr algn="ctr"/>
              <a:endParaRPr lang="en-US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AEB372-1AF3-4335-A6F8-9B3D8963D939}"/>
                </a:ext>
              </a:extLst>
            </p:cNvPr>
            <p:cNvSpPr txBox="1"/>
            <p:nvPr/>
          </p:nvSpPr>
          <p:spPr>
            <a:xfrm>
              <a:off x="8551935" y="1367749"/>
              <a:ext cx="185693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E3755"/>
                  </a:solidFill>
                </a:rPr>
                <a:t>MMC PORTS</a:t>
              </a:r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D81F29A-FA9B-4658-9922-82CA1923EB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36630"/>
              </p:ext>
            </p:extLst>
          </p:nvPr>
        </p:nvGraphicFramePr>
        <p:xfrm>
          <a:off x="163606" y="1295870"/>
          <a:ext cx="5534882" cy="4807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E1ACB0-1DA0-4905-AF9D-8E13F8681B41}"/>
              </a:ext>
            </a:extLst>
          </p:cNvPr>
          <p:cNvSpPr txBox="1">
            <a:spLocks/>
          </p:cNvSpPr>
          <p:nvPr/>
        </p:nvSpPr>
        <p:spPr bwMode="auto">
          <a:xfrm>
            <a:off x="163606" y="188284"/>
            <a:ext cx="7323044" cy="48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400" b="1" dirty="0">
                <a:solidFill>
                  <a:srgbClr val="000066"/>
                </a:solidFill>
                <a:ea typeface="Calibri" panose="020F0502020204030204" pitchFamily="34" charset="0"/>
              </a:rPr>
              <a:t>ICT STRATEGY 2014 - 2024</a:t>
            </a:r>
          </a:p>
          <a:p>
            <a:pPr marL="0" indent="0">
              <a:buFont typeface="Arial" charset="0"/>
              <a:buNone/>
            </a:pPr>
            <a:endParaRPr lang="en-US" b="1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127933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1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CC69A-97A1-45F4-9D02-296D5D69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3DE313-08F5-4F17-9621-12587300E3BD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4FBE81-E825-4523-8075-1B8116DAD521}"/>
              </a:ext>
            </a:extLst>
          </p:cNvPr>
          <p:cNvSpPr txBox="1"/>
          <p:nvPr/>
        </p:nvSpPr>
        <p:spPr>
          <a:xfrm>
            <a:off x="196804" y="115810"/>
            <a:ext cx="729769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66"/>
                </a:solidFill>
                <a:effectLst/>
                <a:latin typeface="+mn-lt"/>
                <a:ea typeface="Calibri" panose="020F0502020204030204" pitchFamily="34" charset="0"/>
              </a:rPr>
              <a:t>EXPERIENCE IN PORT MODERNIZATION HOW JOHOR PORT AND MMC MODERNIZES ITS TERMINALS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FE390DB-482A-4F97-8245-EC30CB03BA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68408"/>
              </p:ext>
            </p:extLst>
          </p:nvPr>
        </p:nvGraphicFramePr>
        <p:xfrm>
          <a:off x="196803" y="1064029"/>
          <a:ext cx="8664563" cy="3807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5C825E2-F34C-4133-A96D-2DB66C25BBD9}"/>
              </a:ext>
            </a:extLst>
          </p:cNvPr>
          <p:cNvSpPr txBox="1"/>
          <p:nvPr/>
        </p:nvSpPr>
        <p:spPr>
          <a:xfrm>
            <a:off x="196804" y="4924752"/>
            <a:ext cx="87310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0066"/>
              </a:buClr>
              <a:buFont typeface="Wingdings" panose="05000000000000000000" pitchFamily="2" charset="2"/>
              <a:buChar char="§"/>
            </a:pPr>
            <a:r>
              <a:rPr lang="en-US" dirty="0"/>
              <a:t>ERP Digital Transformation will provide much-needed efficiency across MMC’s port operations – cost reduction of by 20%</a:t>
            </a:r>
          </a:p>
          <a:p>
            <a:pPr marL="285750" indent="-285750" algn="just">
              <a:buClr>
                <a:srgbClr val="000066"/>
              </a:buClr>
              <a:buFont typeface="Wingdings" panose="05000000000000000000" pitchFamily="2" charset="2"/>
              <a:buChar char="§"/>
            </a:pPr>
            <a:r>
              <a:rPr lang="en-US" dirty="0"/>
              <a:t>The implementation of a common system and integrated technology platform will further </a:t>
            </a:r>
            <a:r>
              <a:rPr lang="en-US" dirty="0" err="1"/>
              <a:t>maximise</a:t>
            </a:r>
            <a:r>
              <a:rPr lang="en-US" dirty="0"/>
              <a:t> synergies and allow all our ports to share expertise and benefit from economies of scale.</a:t>
            </a:r>
          </a:p>
        </p:txBody>
      </p:sp>
    </p:spTree>
    <p:extLst>
      <p:ext uri="{BB962C8B-B14F-4D97-AF65-F5344CB8AC3E}">
        <p14:creationId xmlns:p14="http://schemas.microsoft.com/office/powerpoint/2010/main" val="16262903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CC69A-97A1-45F4-9D02-296D5D69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3DE313-08F5-4F17-9621-12587300E3BD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4FBE81-E825-4523-8075-1B8116DAD521}"/>
              </a:ext>
            </a:extLst>
          </p:cNvPr>
          <p:cNvSpPr txBox="1"/>
          <p:nvPr/>
        </p:nvSpPr>
        <p:spPr>
          <a:xfrm>
            <a:off x="196804" y="155565"/>
            <a:ext cx="729769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66"/>
                </a:solidFill>
                <a:effectLst/>
                <a:latin typeface="+mn-lt"/>
                <a:ea typeface="Calibri" panose="020F0502020204030204" pitchFamily="34" charset="0"/>
              </a:rPr>
              <a:t>PROCEDURES AT THE TERMINAL DURING THE EPIDEMIC PERIOD WITH THE EXPERIENCE OF MALAYSIA PORTS?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7D3B4-9F72-4F00-8712-C4B2B0951375}"/>
              </a:ext>
            </a:extLst>
          </p:cNvPr>
          <p:cNvSpPr txBox="1"/>
          <p:nvPr/>
        </p:nvSpPr>
        <p:spPr>
          <a:xfrm>
            <a:off x="6869927" y="1776670"/>
            <a:ext cx="2082024" cy="3493264"/>
          </a:xfrm>
          <a:prstGeom prst="rect">
            <a:avLst/>
          </a:prstGeom>
          <a:noFill/>
          <a:ln w="19050">
            <a:solidFill>
              <a:srgbClr val="000066"/>
            </a:solidFill>
          </a:ln>
        </p:spPr>
        <p:txBody>
          <a:bodyPr wrap="square" rtlCol="0" anchor="ctr">
            <a:spAutoFit/>
          </a:bodyPr>
          <a:lstStyle/>
          <a:p>
            <a:pPr marL="228600" algn="just"/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algn="just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Forwarding Agent will do declaration in SMK (System Maklumat Customs). </a:t>
            </a:r>
          </a:p>
          <a:p>
            <a:pPr marL="228600" algn="just"/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algn="just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Once Customs approved, it is linked to JCTS for release status. </a:t>
            </a:r>
          </a:p>
          <a:p>
            <a:pPr marL="228600" algn="just"/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algn="just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Physical customs inspection at CEA area where the 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haulier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will proceed to the scanner.</a:t>
            </a:r>
          </a:p>
          <a:p>
            <a:pPr marL="228600" algn="just"/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1645A-0FFB-4D08-8534-ACC257DFB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57" y="1776669"/>
            <a:ext cx="6799736" cy="3493265"/>
          </a:xfrm>
          <a:prstGeom prst="rect">
            <a:avLst/>
          </a:prstGeom>
          <a:ln w="12700">
            <a:solidFill>
              <a:srgbClr val="000066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165778-537C-48D7-93C6-DB65E5AA167E}"/>
              </a:ext>
            </a:extLst>
          </p:cNvPr>
          <p:cNvSpPr txBox="1"/>
          <p:nvPr/>
        </p:nvSpPr>
        <p:spPr>
          <a:xfrm>
            <a:off x="268941" y="5701080"/>
            <a:ext cx="857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JPB Terminal did not experience any interruption during the epidemic period.</a:t>
            </a:r>
          </a:p>
        </p:txBody>
      </p:sp>
    </p:spTree>
    <p:extLst>
      <p:ext uri="{BB962C8B-B14F-4D97-AF65-F5344CB8AC3E}">
        <p14:creationId xmlns:p14="http://schemas.microsoft.com/office/powerpoint/2010/main" val="3322550937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CC69A-97A1-45F4-9D02-296D5D69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3DE313-08F5-4F17-9621-12587300E3BD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156F493C-5001-40E8-A64A-D2AB893C9726}"/>
              </a:ext>
            </a:extLst>
          </p:cNvPr>
          <p:cNvSpPr txBox="1"/>
          <p:nvPr/>
        </p:nvSpPr>
        <p:spPr>
          <a:xfrm>
            <a:off x="260291" y="950149"/>
            <a:ext cx="8629270" cy="160043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ms-MY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To establish</a:t>
            </a:r>
            <a:r>
              <a:rPr kumimoji="0" lang="ms-MY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the work process during crisis of COVID-19 pandemic and other related issues upon the annoucement is made the Malaysian Goverment, Johor Port Authority and JPB Management.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ms-MY" sz="900" baseline="0" dirty="0">
              <a:solidFill>
                <a:prstClr val="black"/>
              </a:solidFill>
            </a:endParaRPr>
          </a:p>
          <a:p>
            <a:pPr marL="285750" indent="-285750" algn="just" defTabSz="457200">
              <a:buClr>
                <a:srgbClr val="000066"/>
              </a:buClr>
              <a:buFont typeface="Wingdings" panose="05000000000000000000" pitchFamily="2" charset="2"/>
              <a:buChar char="§"/>
              <a:defRPr/>
            </a:pPr>
            <a:r>
              <a:rPr lang="ms-MY" sz="1600" dirty="0">
                <a:solidFill>
                  <a:prstClr val="black"/>
                </a:solidFill>
              </a:rPr>
              <a:t>To execute the Business Continuity Management (BCM) for Container Terminal Department.</a:t>
            </a:r>
            <a:endParaRPr lang="en-MY" sz="1600" dirty="0">
              <a:solidFill>
                <a:prstClr val="black"/>
              </a:solidFill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ms-MY" sz="900" baseline="0" dirty="0">
              <a:solidFill>
                <a:prstClr val="black"/>
              </a:solidFill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MY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To activate the plan in ensuring Container Terminal Operations</a:t>
            </a:r>
            <a:r>
              <a:rPr kumimoji="0" lang="en-MY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is function with reasonable interruption.</a:t>
            </a:r>
            <a:endParaRPr kumimoji="0" lang="en-MY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B7218-690C-4835-B901-0F7981F23C41}"/>
              </a:ext>
            </a:extLst>
          </p:cNvPr>
          <p:cNvSpPr txBox="1"/>
          <p:nvPr/>
        </p:nvSpPr>
        <p:spPr>
          <a:xfrm>
            <a:off x="188727" y="156296"/>
            <a:ext cx="696557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66"/>
                </a:solidFill>
              </a:rPr>
              <a:t>OBJECTIVE OF BUSINESS CONTINUITY MANAGEMENT (BCM)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38EB5-8C22-4774-88E4-6E46046EB996}"/>
              </a:ext>
            </a:extLst>
          </p:cNvPr>
          <p:cNvSpPr txBox="1"/>
          <p:nvPr/>
        </p:nvSpPr>
        <p:spPr>
          <a:xfrm>
            <a:off x="260291" y="2550587"/>
            <a:ext cx="862927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4572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Font typeface="Wingdings" panose="05000000000000000000" pitchFamily="2" charset="2"/>
              <a:buChar char="§"/>
              <a:defRPr/>
            </a:pPr>
            <a:r>
              <a:rPr lang="en-MY" sz="1600" dirty="0">
                <a:solidFill>
                  <a:prstClr val="black"/>
                </a:solidFill>
                <a:latin typeface="+mn-lt"/>
              </a:rPr>
              <a:t>Pilot and lashing gang MUST be equipped with full PPE when onboard the vessel. Health Ministry has agreed to allow lashing gang not to wear a shoe cover due to safety reason when performing their works. However, they must sanitize their shoes when leaving the vessel.</a:t>
            </a:r>
          </a:p>
          <a:p>
            <a:pPr marL="285750" indent="-285750" algn="just" defTabSz="4572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Font typeface="Wingdings" panose="05000000000000000000" pitchFamily="2" charset="2"/>
              <a:buChar char="§"/>
              <a:defRPr/>
            </a:pPr>
            <a:endParaRPr lang="en-US" sz="900" dirty="0">
              <a:solidFill>
                <a:prstClr val="black"/>
              </a:solidFill>
              <a:latin typeface="+mn-lt"/>
            </a:endParaRPr>
          </a:p>
          <a:p>
            <a:pPr marL="285750" indent="-285750" algn="just" defTabSz="4572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Font typeface="Wingdings" panose="05000000000000000000" pitchFamily="2" charset="2"/>
              <a:buChar char="§"/>
              <a:defRPr/>
            </a:pPr>
            <a:r>
              <a:rPr lang="en-MY" sz="1600" dirty="0">
                <a:solidFill>
                  <a:prstClr val="black"/>
                </a:solidFill>
                <a:latin typeface="+mn-lt"/>
              </a:rPr>
              <a:t>Lashing contractor/related parties must get approval  from port health/Health Ministry Pasir Gudang on type of full PPE to be used during the operation</a:t>
            </a:r>
          </a:p>
          <a:p>
            <a:pPr marL="285750" indent="-285750" algn="just" defTabSz="4572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Font typeface="Wingdings" panose="05000000000000000000" pitchFamily="2" charset="2"/>
              <a:buChar char="§"/>
              <a:defRPr/>
            </a:pPr>
            <a:endParaRPr lang="en-US" sz="900" dirty="0">
              <a:solidFill>
                <a:prstClr val="black"/>
              </a:solidFill>
              <a:latin typeface="+mn-lt"/>
            </a:endParaRPr>
          </a:p>
          <a:p>
            <a:pPr marL="285750" indent="-285750" algn="just" defTabSz="4572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Font typeface="Wingdings" panose="05000000000000000000" pitchFamily="2" charset="2"/>
              <a:buChar char="§"/>
              <a:defRPr/>
            </a:pPr>
            <a:r>
              <a:rPr lang="en-MY" sz="1600" dirty="0">
                <a:solidFill>
                  <a:prstClr val="black"/>
                </a:solidFill>
                <a:latin typeface="+mn-lt"/>
              </a:rPr>
              <a:t>No ship crew are allowed to disembark or roaming on ship deck. No face to face communication with ships crews as well.</a:t>
            </a:r>
          </a:p>
          <a:p>
            <a:pPr marL="285750" indent="-285750" algn="just" defTabSz="4572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Font typeface="Wingdings" panose="05000000000000000000" pitchFamily="2" charset="2"/>
              <a:buChar char="§"/>
              <a:defRPr/>
            </a:pPr>
            <a:endParaRPr lang="en-US" sz="900" dirty="0">
              <a:solidFill>
                <a:prstClr val="black"/>
              </a:solidFill>
              <a:latin typeface="+mn-lt"/>
            </a:endParaRPr>
          </a:p>
          <a:p>
            <a:pPr marL="285750" indent="-285750" algn="just" defTabSz="4572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Font typeface="Wingdings" panose="05000000000000000000" pitchFamily="2" charset="2"/>
              <a:buChar char="§"/>
              <a:defRPr/>
            </a:pPr>
            <a:r>
              <a:rPr lang="en-MY" sz="1600" dirty="0">
                <a:solidFill>
                  <a:prstClr val="black"/>
                </a:solidFill>
                <a:latin typeface="+mn-lt"/>
              </a:rPr>
              <a:t>Used PPE must be disposed through approved Department of Environment (DOE) contractor only. </a:t>
            </a:r>
          </a:p>
          <a:p>
            <a:pPr marL="285750" indent="-285750" algn="just" defTabSz="4572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Font typeface="Wingdings" panose="05000000000000000000" pitchFamily="2" charset="2"/>
              <a:buChar char="§"/>
              <a:defRPr/>
            </a:pPr>
            <a:endParaRPr lang="en-MY" sz="900" dirty="0">
              <a:solidFill>
                <a:prstClr val="black"/>
              </a:solidFill>
              <a:latin typeface="+mn-lt"/>
            </a:endParaRPr>
          </a:p>
          <a:p>
            <a:pPr marL="285750" indent="-285750" algn="just" defTabSz="4572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Font typeface="Wingdings" panose="05000000000000000000" pitchFamily="2" charset="2"/>
              <a:buChar char="§"/>
              <a:defRPr/>
            </a:pPr>
            <a:r>
              <a:rPr lang="en-MY" sz="1600" dirty="0">
                <a:solidFill>
                  <a:prstClr val="black"/>
                </a:solidFill>
                <a:latin typeface="+mn-lt"/>
              </a:rPr>
              <a:t>Health Ministry / Port Health will deploy their staff to monitor the compliance of SOP. If found any incompliance, Health Ministry will issue Stop Work Order and vessel have to leave port area.</a:t>
            </a:r>
          </a:p>
          <a:p>
            <a:pPr marL="285750" indent="-285750" algn="just" defTabSz="4572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Font typeface="Wingdings" panose="05000000000000000000" pitchFamily="2" charset="2"/>
              <a:buChar char="§"/>
              <a:defRPr/>
            </a:pPr>
            <a:endParaRPr lang="en-US" sz="900" dirty="0">
              <a:solidFill>
                <a:prstClr val="black"/>
              </a:solidFill>
              <a:latin typeface="+mn-lt"/>
            </a:endParaRPr>
          </a:p>
          <a:p>
            <a:pPr marL="285750" indent="-285750" algn="just" defTabSz="4572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Font typeface="Wingdings" panose="05000000000000000000" pitchFamily="2" charset="2"/>
              <a:buChar char="§"/>
              <a:defRPr/>
            </a:pPr>
            <a:r>
              <a:rPr lang="en-MY" sz="1600" dirty="0">
                <a:solidFill>
                  <a:prstClr val="black"/>
                </a:solidFill>
                <a:latin typeface="+mn-lt"/>
              </a:rPr>
              <a:t>No ship crew allowed to disembark even for ship’s draft inspection</a:t>
            </a:r>
          </a:p>
          <a:p>
            <a:pPr marL="285750" indent="-285750" algn="just" defTabSz="4572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Font typeface="Wingdings" panose="05000000000000000000" pitchFamily="2" charset="2"/>
              <a:buChar char="§"/>
              <a:defRPr/>
            </a:pPr>
            <a:endParaRPr lang="en-MY" sz="900" dirty="0">
              <a:solidFill>
                <a:prstClr val="black"/>
              </a:solidFill>
              <a:latin typeface="+mn-lt"/>
            </a:endParaRPr>
          </a:p>
          <a:p>
            <a:pPr marL="285750" indent="-285750" algn="just" defTabSz="4572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66"/>
              </a:buClr>
              <a:buFont typeface="Wingdings" panose="05000000000000000000" pitchFamily="2" charset="2"/>
              <a:buChar char="§"/>
              <a:defRPr/>
            </a:pPr>
            <a:r>
              <a:rPr lang="en-MY" sz="1600" dirty="0">
                <a:solidFill>
                  <a:prstClr val="black"/>
                </a:solidFill>
                <a:latin typeface="+mn-lt"/>
              </a:rPr>
              <a:t>Stowage Plan approval or submission strictly via email.</a:t>
            </a:r>
            <a:endParaRPr lang="en-US" sz="1600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7973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16D0E8-BEF4-4C7D-9508-2A4C6BB58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886" y="783196"/>
            <a:ext cx="6074304" cy="3367386"/>
          </a:xfrm>
          <a:ln w="28575">
            <a:solidFill>
              <a:srgbClr val="000066"/>
            </a:solidFill>
            <a:prstDash val="sysDot"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776A6-FB07-4F03-8BED-5DC7882D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3DE313-08F5-4F17-9621-12587300E3BD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F0F58A-D469-42A2-BAFA-A438C8E64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86" y="4296433"/>
            <a:ext cx="6074302" cy="2140137"/>
          </a:xfrm>
          <a:prstGeom prst="rect">
            <a:avLst/>
          </a:prstGeom>
          <a:ln>
            <a:solidFill>
              <a:srgbClr val="000066"/>
            </a:solidFill>
            <a:prstDash val="sysDash"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0A5B5-058E-459E-B1DD-04D81E118309}"/>
              </a:ext>
            </a:extLst>
          </p:cNvPr>
          <p:cNvSpPr txBox="1"/>
          <p:nvPr/>
        </p:nvSpPr>
        <p:spPr>
          <a:xfrm>
            <a:off x="6758612" y="1463040"/>
            <a:ext cx="2123388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The mapping indicate on the level of manpower availability.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Subject to # of staffs under quarantine, the Operations Management is able to determine the impact and activate potential contingency plan.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Escalation to Senior Management Team, in the event the cases reach 40%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025C57-A132-444A-A2E2-7DC8559D11C5}"/>
              </a:ext>
            </a:extLst>
          </p:cNvPr>
          <p:cNvSpPr txBox="1"/>
          <p:nvPr/>
        </p:nvSpPr>
        <p:spPr>
          <a:xfrm>
            <a:off x="196804" y="187369"/>
            <a:ext cx="729769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0066"/>
                </a:solidFill>
                <a:effectLst/>
                <a:latin typeface="+mn-lt"/>
                <a:ea typeface="Calibri" panose="020F0502020204030204" pitchFamily="34" charset="0"/>
              </a:rPr>
              <a:t>EXAMPLE OF BCM</a:t>
            </a:r>
          </a:p>
        </p:txBody>
      </p:sp>
    </p:spTree>
    <p:extLst>
      <p:ext uri="{BB962C8B-B14F-4D97-AF65-F5344CB8AC3E}">
        <p14:creationId xmlns:p14="http://schemas.microsoft.com/office/powerpoint/2010/main" val="35685403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MC analysis July 2017 (3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treme Shadow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aklimat_UPENJ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aklimat_UPENJ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Taklimat_UPENJ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 analysis July 2017 (3)</Template>
  <TotalTime>5492</TotalTime>
  <Words>932</Words>
  <Application>Microsoft Office PowerPoint</Application>
  <PresentationFormat>On-screen Show (4:3)</PresentationFormat>
  <Paragraphs>181</Paragraphs>
  <Slides>11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Zetta Sans</vt:lpstr>
      <vt:lpstr>Arial</vt:lpstr>
      <vt:lpstr>Calibri</vt:lpstr>
      <vt:lpstr>Calibri Light</vt:lpstr>
      <vt:lpstr>Century Gothic</vt:lpstr>
      <vt:lpstr>Courier New</vt:lpstr>
      <vt:lpstr>Trebuchet MS</vt:lpstr>
      <vt:lpstr>Wingdings</vt:lpstr>
      <vt:lpstr>MC analysis July 2017 (3)</vt:lpstr>
      <vt:lpstr>Taklimat_UPENJ</vt:lpstr>
      <vt:lpstr>1_Taklimat_UPENJ</vt:lpstr>
      <vt:lpstr>2_Taklimat_UPENJ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 M R A H &amp; V A C A T I O N</dc:title>
  <dc:creator>Ermita Amir</dc:creator>
  <cp:keywords>MMC Corporate Presentation Template</cp:keywords>
  <cp:lastModifiedBy>K C Low</cp:lastModifiedBy>
  <cp:revision>364</cp:revision>
  <cp:lastPrinted>2020-01-22T11:23:24Z</cp:lastPrinted>
  <dcterms:created xsi:type="dcterms:W3CDTF">2017-09-06T11:50:17Z</dcterms:created>
  <dcterms:modified xsi:type="dcterms:W3CDTF">2021-10-08T01:25:20Z</dcterms:modified>
</cp:coreProperties>
</file>